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8" r:id="rId6"/>
    <p:sldId id="309" r:id="rId7"/>
    <p:sldId id="308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9" r:id="rId16"/>
    <p:sldId id="320" r:id="rId17"/>
    <p:sldId id="324" r:id="rId18"/>
    <p:sldId id="323" r:id="rId19"/>
    <p:sldId id="325" r:id="rId20"/>
    <p:sldId id="326" r:id="rId21"/>
    <p:sldId id="327" r:id="rId22"/>
    <p:sldId id="32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D2E2E-3BAF-49D6-8E64-736848C0C18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FBDF3D9-3952-4800-9CCE-8154DB632306}">
      <dgm:prSet phldrT="[Text]"/>
      <dgm:spPr/>
      <dgm:t>
        <a:bodyPr/>
        <a:lstStyle/>
        <a:p>
          <a:r>
            <a:rPr lang="en-US" dirty="0" err="1"/>
            <a:t>Faktor</a:t>
          </a:r>
          <a:r>
            <a:rPr lang="en-US" dirty="0"/>
            <a:t> Internal</a:t>
          </a:r>
          <a:endParaRPr lang="en-ID" dirty="0"/>
        </a:p>
      </dgm:t>
    </dgm:pt>
    <dgm:pt modelId="{6D8C96EB-C7B0-4EEE-B156-8375BBD9C941}" type="parTrans" cxnId="{09705A15-0C53-4C31-A90C-FB7E25C155B5}">
      <dgm:prSet/>
      <dgm:spPr/>
      <dgm:t>
        <a:bodyPr/>
        <a:lstStyle/>
        <a:p>
          <a:endParaRPr lang="en-ID"/>
        </a:p>
      </dgm:t>
    </dgm:pt>
    <dgm:pt modelId="{8CF5D1B0-8338-4506-8E9B-0E0F033A6EA8}" type="sibTrans" cxnId="{09705A15-0C53-4C31-A90C-FB7E25C155B5}">
      <dgm:prSet/>
      <dgm:spPr/>
      <dgm:t>
        <a:bodyPr/>
        <a:lstStyle/>
        <a:p>
          <a:endParaRPr lang="en-ID"/>
        </a:p>
      </dgm:t>
    </dgm:pt>
    <dgm:pt modelId="{2265617F-7834-4A3F-BC85-1C1E5DED5CB5}">
      <dgm:prSet phldrT="[Text]"/>
      <dgm:spPr/>
      <dgm:t>
        <a:bodyPr/>
        <a:lstStyle/>
        <a:p>
          <a:r>
            <a:rPr lang="en-US" dirty="0" err="1"/>
            <a:t>Faktor</a:t>
          </a:r>
          <a:r>
            <a:rPr lang="en-US" dirty="0"/>
            <a:t> </a:t>
          </a:r>
          <a:r>
            <a:rPr lang="en-US" dirty="0" err="1"/>
            <a:t>Eksternal</a:t>
          </a:r>
          <a:r>
            <a:rPr lang="en-US" dirty="0"/>
            <a:t> </a:t>
          </a:r>
          <a:endParaRPr lang="en-ID" dirty="0"/>
        </a:p>
      </dgm:t>
    </dgm:pt>
    <dgm:pt modelId="{7CDCC5AB-18C7-4034-9F28-0AA1C9745740}" type="parTrans" cxnId="{9A070233-5A19-49D9-879B-89BBA09C11D9}">
      <dgm:prSet/>
      <dgm:spPr/>
      <dgm:t>
        <a:bodyPr/>
        <a:lstStyle/>
        <a:p>
          <a:endParaRPr lang="en-ID"/>
        </a:p>
      </dgm:t>
    </dgm:pt>
    <dgm:pt modelId="{855C1649-5E59-4049-9537-3F279B6282FE}" type="sibTrans" cxnId="{9A070233-5A19-49D9-879B-89BBA09C11D9}">
      <dgm:prSet/>
      <dgm:spPr/>
      <dgm:t>
        <a:bodyPr/>
        <a:lstStyle/>
        <a:p>
          <a:endParaRPr lang="en-ID"/>
        </a:p>
      </dgm:t>
    </dgm:pt>
    <dgm:pt modelId="{5B06453F-6BD3-4583-87FB-1A0240A53C29}" type="pres">
      <dgm:prSet presAssocID="{20AD2E2E-3BAF-49D6-8E64-736848C0C180}" presName="compositeShape" presStyleCnt="0">
        <dgm:presLayoutVars>
          <dgm:dir/>
          <dgm:resizeHandles/>
        </dgm:presLayoutVars>
      </dgm:prSet>
      <dgm:spPr/>
    </dgm:pt>
    <dgm:pt modelId="{160E2EB5-3DCA-48B6-867C-CBBA154864EE}" type="pres">
      <dgm:prSet presAssocID="{20AD2E2E-3BAF-49D6-8E64-736848C0C180}" presName="pyramid" presStyleLbl="node1" presStyleIdx="0" presStyleCnt="1"/>
      <dgm:spPr/>
    </dgm:pt>
    <dgm:pt modelId="{D6800D47-ED2F-4D78-859F-FA2D189E14B9}" type="pres">
      <dgm:prSet presAssocID="{20AD2E2E-3BAF-49D6-8E64-736848C0C180}" presName="theList" presStyleCnt="0"/>
      <dgm:spPr/>
    </dgm:pt>
    <dgm:pt modelId="{581C08D4-E2A7-41B6-9DF8-2FD37EE44D3E}" type="pres">
      <dgm:prSet presAssocID="{EFBDF3D9-3952-4800-9CCE-8154DB632306}" presName="aNode" presStyleLbl="fgAcc1" presStyleIdx="0" presStyleCnt="2">
        <dgm:presLayoutVars>
          <dgm:bulletEnabled val="1"/>
        </dgm:presLayoutVars>
      </dgm:prSet>
      <dgm:spPr/>
    </dgm:pt>
    <dgm:pt modelId="{86497C3D-95B7-4B60-97B3-6B96B34E9863}" type="pres">
      <dgm:prSet presAssocID="{EFBDF3D9-3952-4800-9CCE-8154DB632306}" presName="aSpace" presStyleCnt="0"/>
      <dgm:spPr/>
    </dgm:pt>
    <dgm:pt modelId="{0357176F-B37B-4A47-B63C-BFCE4499570D}" type="pres">
      <dgm:prSet presAssocID="{2265617F-7834-4A3F-BC85-1C1E5DED5CB5}" presName="aNode" presStyleLbl="fgAcc1" presStyleIdx="1" presStyleCnt="2">
        <dgm:presLayoutVars>
          <dgm:bulletEnabled val="1"/>
        </dgm:presLayoutVars>
      </dgm:prSet>
      <dgm:spPr/>
    </dgm:pt>
    <dgm:pt modelId="{CC6E6A45-77F5-4561-9114-4C37253D76D6}" type="pres">
      <dgm:prSet presAssocID="{2265617F-7834-4A3F-BC85-1C1E5DED5CB5}" presName="aSpace" presStyleCnt="0"/>
      <dgm:spPr/>
    </dgm:pt>
  </dgm:ptLst>
  <dgm:cxnLst>
    <dgm:cxn modelId="{09705A15-0C53-4C31-A90C-FB7E25C155B5}" srcId="{20AD2E2E-3BAF-49D6-8E64-736848C0C180}" destId="{EFBDF3D9-3952-4800-9CCE-8154DB632306}" srcOrd="0" destOrd="0" parTransId="{6D8C96EB-C7B0-4EEE-B156-8375BBD9C941}" sibTransId="{8CF5D1B0-8338-4506-8E9B-0E0F033A6EA8}"/>
    <dgm:cxn modelId="{9A070233-5A19-49D9-879B-89BBA09C11D9}" srcId="{20AD2E2E-3BAF-49D6-8E64-736848C0C180}" destId="{2265617F-7834-4A3F-BC85-1C1E5DED5CB5}" srcOrd="1" destOrd="0" parTransId="{7CDCC5AB-18C7-4034-9F28-0AA1C9745740}" sibTransId="{855C1649-5E59-4049-9537-3F279B6282FE}"/>
    <dgm:cxn modelId="{ACAF9741-C76F-4AC0-B0D1-50ACAA340597}" type="presOf" srcId="{EFBDF3D9-3952-4800-9CCE-8154DB632306}" destId="{581C08D4-E2A7-41B6-9DF8-2FD37EE44D3E}" srcOrd="0" destOrd="0" presId="urn:microsoft.com/office/officeart/2005/8/layout/pyramid2"/>
    <dgm:cxn modelId="{3AF3FFCB-5418-4EFA-A347-43CD8B455172}" type="presOf" srcId="{20AD2E2E-3BAF-49D6-8E64-736848C0C180}" destId="{5B06453F-6BD3-4583-87FB-1A0240A53C29}" srcOrd="0" destOrd="0" presId="urn:microsoft.com/office/officeart/2005/8/layout/pyramid2"/>
    <dgm:cxn modelId="{0BD3B6CF-1EC6-4C55-BBEB-4E02A1A6D598}" type="presOf" srcId="{2265617F-7834-4A3F-BC85-1C1E5DED5CB5}" destId="{0357176F-B37B-4A47-B63C-BFCE4499570D}" srcOrd="0" destOrd="0" presId="urn:microsoft.com/office/officeart/2005/8/layout/pyramid2"/>
    <dgm:cxn modelId="{2AD21F46-7B50-40BF-B57B-567369A280F5}" type="presParOf" srcId="{5B06453F-6BD3-4583-87FB-1A0240A53C29}" destId="{160E2EB5-3DCA-48B6-867C-CBBA154864EE}" srcOrd="0" destOrd="0" presId="urn:microsoft.com/office/officeart/2005/8/layout/pyramid2"/>
    <dgm:cxn modelId="{16A69440-2FF8-499F-BE80-F33F20943270}" type="presParOf" srcId="{5B06453F-6BD3-4583-87FB-1A0240A53C29}" destId="{D6800D47-ED2F-4D78-859F-FA2D189E14B9}" srcOrd="1" destOrd="0" presId="urn:microsoft.com/office/officeart/2005/8/layout/pyramid2"/>
    <dgm:cxn modelId="{1320A0BD-D5C1-42AA-91B1-448133DFB9D4}" type="presParOf" srcId="{D6800D47-ED2F-4D78-859F-FA2D189E14B9}" destId="{581C08D4-E2A7-41B6-9DF8-2FD37EE44D3E}" srcOrd="0" destOrd="0" presId="urn:microsoft.com/office/officeart/2005/8/layout/pyramid2"/>
    <dgm:cxn modelId="{3FCAF1C2-1361-4144-930F-E87514886CA7}" type="presParOf" srcId="{D6800D47-ED2F-4D78-859F-FA2D189E14B9}" destId="{86497C3D-95B7-4B60-97B3-6B96B34E9863}" srcOrd="1" destOrd="0" presId="urn:microsoft.com/office/officeart/2005/8/layout/pyramid2"/>
    <dgm:cxn modelId="{372D6086-A6C9-42D6-A3E7-B94942ED876D}" type="presParOf" srcId="{D6800D47-ED2F-4D78-859F-FA2D189E14B9}" destId="{0357176F-B37B-4A47-B63C-BFCE4499570D}" srcOrd="2" destOrd="0" presId="urn:microsoft.com/office/officeart/2005/8/layout/pyramid2"/>
    <dgm:cxn modelId="{7496AC72-34DC-436A-B5E9-C7AE79893D91}" type="presParOf" srcId="{D6800D47-ED2F-4D78-859F-FA2D189E14B9}" destId="{CC6E6A45-77F5-4561-9114-4C37253D76D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17DF5C-C472-4A7E-AED4-AB2D1B404BE4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EF85D684-A41C-4BB5-B6D4-7A422AACE84C}">
      <dgm:prSet phldrT="[Text]"/>
      <dgm:spPr/>
      <dgm:t>
        <a:bodyPr/>
        <a:lstStyle/>
        <a:p>
          <a:r>
            <a:rPr lang="en-US" dirty="0"/>
            <a:t>Key partners</a:t>
          </a:r>
          <a:endParaRPr lang="en-ID" dirty="0"/>
        </a:p>
      </dgm:t>
    </dgm:pt>
    <dgm:pt modelId="{008D28C1-306F-4ECF-AA49-7AE3D3252EA3}" type="parTrans" cxnId="{8ACE71C9-C277-4D64-9B06-EE53E4CC14AC}">
      <dgm:prSet/>
      <dgm:spPr/>
      <dgm:t>
        <a:bodyPr/>
        <a:lstStyle/>
        <a:p>
          <a:endParaRPr lang="en-ID"/>
        </a:p>
      </dgm:t>
    </dgm:pt>
    <dgm:pt modelId="{640413CC-0FF8-405F-8462-9D734DF18545}" type="sibTrans" cxnId="{8ACE71C9-C277-4D64-9B06-EE53E4CC14AC}">
      <dgm:prSet/>
      <dgm:spPr/>
      <dgm:t>
        <a:bodyPr/>
        <a:lstStyle/>
        <a:p>
          <a:endParaRPr lang="en-ID"/>
        </a:p>
      </dgm:t>
    </dgm:pt>
    <dgm:pt modelId="{3CB6260F-BDC8-4B91-BCF9-F0BC3DFFEB80}">
      <dgm:prSet phldrT="[Text]"/>
      <dgm:spPr/>
      <dgm:t>
        <a:bodyPr/>
        <a:lstStyle/>
        <a:p>
          <a:r>
            <a:rPr lang="en-US" dirty="0"/>
            <a:t>Key activities</a:t>
          </a:r>
          <a:endParaRPr lang="en-ID" dirty="0"/>
        </a:p>
      </dgm:t>
    </dgm:pt>
    <dgm:pt modelId="{218AAD4B-B8DE-4CD2-920D-7EB69CCE5C0B}" type="parTrans" cxnId="{70D8F731-D762-48F5-A69D-3A6B0E3C8A7C}">
      <dgm:prSet/>
      <dgm:spPr/>
      <dgm:t>
        <a:bodyPr/>
        <a:lstStyle/>
        <a:p>
          <a:endParaRPr lang="en-ID"/>
        </a:p>
      </dgm:t>
    </dgm:pt>
    <dgm:pt modelId="{5C9B3453-0079-4F54-A86E-8EC3BADFE4CD}" type="sibTrans" cxnId="{70D8F731-D762-48F5-A69D-3A6B0E3C8A7C}">
      <dgm:prSet/>
      <dgm:spPr/>
      <dgm:t>
        <a:bodyPr/>
        <a:lstStyle/>
        <a:p>
          <a:endParaRPr lang="en-ID"/>
        </a:p>
      </dgm:t>
    </dgm:pt>
    <dgm:pt modelId="{6687C53D-E4BF-4977-B4AA-DAB71CBF719F}">
      <dgm:prSet phldrT="[Text]"/>
      <dgm:spPr/>
      <dgm:t>
        <a:bodyPr/>
        <a:lstStyle/>
        <a:p>
          <a:r>
            <a:rPr lang="en-US" dirty="0"/>
            <a:t>Value propositions</a:t>
          </a:r>
          <a:endParaRPr lang="en-ID" dirty="0"/>
        </a:p>
      </dgm:t>
    </dgm:pt>
    <dgm:pt modelId="{4216E12F-0088-4138-B295-25B2D3E5E2B5}" type="parTrans" cxnId="{593EC384-C5AF-41D0-8DB4-D81FA466302A}">
      <dgm:prSet/>
      <dgm:spPr/>
      <dgm:t>
        <a:bodyPr/>
        <a:lstStyle/>
        <a:p>
          <a:endParaRPr lang="en-ID"/>
        </a:p>
      </dgm:t>
    </dgm:pt>
    <dgm:pt modelId="{3DDF4D19-9A4D-49FC-9A26-0985F0236A6F}" type="sibTrans" cxnId="{593EC384-C5AF-41D0-8DB4-D81FA466302A}">
      <dgm:prSet/>
      <dgm:spPr/>
      <dgm:t>
        <a:bodyPr/>
        <a:lstStyle/>
        <a:p>
          <a:endParaRPr lang="en-ID"/>
        </a:p>
      </dgm:t>
    </dgm:pt>
    <dgm:pt modelId="{B27865D8-DF55-426D-BABD-7672C84835FD}">
      <dgm:prSet phldrT="[Text]"/>
      <dgm:spPr/>
      <dgm:t>
        <a:bodyPr/>
        <a:lstStyle/>
        <a:p>
          <a:r>
            <a:rPr lang="en-US" dirty="0"/>
            <a:t>Customer relationships</a:t>
          </a:r>
          <a:endParaRPr lang="en-ID" dirty="0"/>
        </a:p>
      </dgm:t>
    </dgm:pt>
    <dgm:pt modelId="{89724040-A3CF-4D90-8C3F-2B5B0875182F}" type="parTrans" cxnId="{4EAAEA13-2FD4-478D-9167-ED0C0D07A129}">
      <dgm:prSet/>
      <dgm:spPr/>
      <dgm:t>
        <a:bodyPr/>
        <a:lstStyle/>
        <a:p>
          <a:endParaRPr lang="en-ID"/>
        </a:p>
      </dgm:t>
    </dgm:pt>
    <dgm:pt modelId="{79EF631D-B10F-4D42-BD4F-6B0814376157}" type="sibTrans" cxnId="{4EAAEA13-2FD4-478D-9167-ED0C0D07A129}">
      <dgm:prSet/>
      <dgm:spPr/>
      <dgm:t>
        <a:bodyPr/>
        <a:lstStyle/>
        <a:p>
          <a:endParaRPr lang="en-ID"/>
        </a:p>
      </dgm:t>
    </dgm:pt>
    <dgm:pt modelId="{2A0D5BDC-A553-4532-B53B-7EA690367B3F}">
      <dgm:prSet phldrT="[Text]"/>
      <dgm:spPr/>
      <dgm:t>
        <a:bodyPr/>
        <a:lstStyle/>
        <a:p>
          <a:r>
            <a:rPr lang="en-US" dirty="0"/>
            <a:t>Customer segments</a:t>
          </a:r>
          <a:endParaRPr lang="en-ID" dirty="0"/>
        </a:p>
      </dgm:t>
    </dgm:pt>
    <dgm:pt modelId="{D8AE94AD-B34F-4280-A581-A793EC7473C4}" type="parTrans" cxnId="{BF1DB0B1-F700-4C07-A73F-90C81E3190D4}">
      <dgm:prSet/>
      <dgm:spPr/>
      <dgm:t>
        <a:bodyPr/>
        <a:lstStyle/>
        <a:p>
          <a:endParaRPr lang="en-ID"/>
        </a:p>
      </dgm:t>
    </dgm:pt>
    <dgm:pt modelId="{18B21830-04BA-411C-86EB-818835FEC7E9}" type="sibTrans" cxnId="{BF1DB0B1-F700-4C07-A73F-90C81E3190D4}">
      <dgm:prSet/>
      <dgm:spPr/>
      <dgm:t>
        <a:bodyPr/>
        <a:lstStyle/>
        <a:p>
          <a:endParaRPr lang="en-ID"/>
        </a:p>
      </dgm:t>
    </dgm:pt>
    <dgm:pt modelId="{3A02FED2-D584-4E5A-B1CE-635F2E084E63}">
      <dgm:prSet phldrT="[Text]"/>
      <dgm:spPr/>
      <dgm:t>
        <a:bodyPr/>
        <a:lstStyle/>
        <a:p>
          <a:r>
            <a:rPr lang="en-US" dirty="0"/>
            <a:t>Key resources</a:t>
          </a:r>
          <a:endParaRPr lang="en-ID" dirty="0"/>
        </a:p>
      </dgm:t>
    </dgm:pt>
    <dgm:pt modelId="{5EE85796-CD33-4A38-9776-79DD27B15AF5}" type="parTrans" cxnId="{DA70BDFF-ED25-46A8-8FD6-7447C6DEDF56}">
      <dgm:prSet/>
      <dgm:spPr/>
      <dgm:t>
        <a:bodyPr/>
        <a:lstStyle/>
        <a:p>
          <a:endParaRPr lang="en-ID"/>
        </a:p>
      </dgm:t>
    </dgm:pt>
    <dgm:pt modelId="{41B7D198-3991-4996-BB52-7C47B0FB8DC0}" type="sibTrans" cxnId="{DA70BDFF-ED25-46A8-8FD6-7447C6DEDF56}">
      <dgm:prSet/>
      <dgm:spPr/>
      <dgm:t>
        <a:bodyPr/>
        <a:lstStyle/>
        <a:p>
          <a:endParaRPr lang="en-ID"/>
        </a:p>
      </dgm:t>
    </dgm:pt>
    <dgm:pt modelId="{61C8D0B6-D269-40BC-BC03-BF35CF7A16A6}">
      <dgm:prSet phldrT="[Text]"/>
      <dgm:spPr/>
      <dgm:t>
        <a:bodyPr/>
        <a:lstStyle/>
        <a:p>
          <a:r>
            <a:rPr lang="en-US" dirty="0"/>
            <a:t>Channels</a:t>
          </a:r>
          <a:endParaRPr lang="en-ID" dirty="0"/>
        </a:p>
      </dgm:t>
    </dgm:pt>
    <dgm:pt modelId="{FA857181-F18A-4EE3-94CA-3162F4623261}" type="parTrans" cxnId="{C342EA3F-4230-422C-AFA7-3DE02465B51A}">
      <dgm:prSet/>
      <dgm:spPr/>
      <dgm:t>
        <a:bodyPr/>
        <a:lstStyle/>
        <a:p>
          <a:endParaRPr lang="en-ID"/>
        </a:p>
      </dgm:t>
    </dgm:pt>
    <dgm:pt modelId="{8E1D7F4F-A1C2-492A-B596-C753E54391D5}" type="sibTrans" cxnId="{C342EA3F-4230-422C-AFA7-3DE02465B51A}">
      <dgm:prSet/>
      <dgm:spPr/>
      <dgm:t>
        <a:bodyPr/>
        <a:lstStyle/>
        <a:p>
          <a:endParaRPr lang="en-ID"/>
        </a:p>
      </dgm:t>
    </dgm:pt>
    <dgm:pt modelId="{190A8A50-96A7-4377-9538-652AC7D998FC}" type="pres">
      <dgm:prSet presAssocID="{0E17DF5C-C472-4A7E-AED4-AB2D1B404B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6E16E93-2D9B-446C-B701-6F88C02F785B}" type="pres">
      <dgm:prSet presAssocID="{EF85D684-A41C-4BB5-B6D4-7A422AACE84C}" presName="Parent" presStyleLbl="node0" presStyleIdx="0" presStyleCnt="1">
        <dgm:presLayoutVars>
          <dgm:chMax val="6"/>
          <dgm:chPref val="6"/>
        </dgm:presLayoutVars>
      </dgm:prSet>
      <dgm:spPr/>
    </dgm:pt>
    <dgm:pt modelId="{48959129-9FBF-43A8-937B-3A52503A1036}" type="pres">
      <dgm:prSet presAssocID="{3CB6260F-BDC8-4B91-BCF9-F0BC3DFFEB80}" presName="Accent1" presStyleCnt="0"/>
      <dgm:spPr/>
    </dgm:pt>
    <dgm:pt modelId="{E8F8CE13-4431-4375-8F93-F32B3983BF6F}" type="pres">
      <dgm:prSet presAssocID="{3CB6260F-BDC8-4B91-BCF9-F0BC3DFFEB80}" presName="Accent" presStyleLbl="bgShp" presStyleIdx="0" presStyleCnt="6"/>
      <dgm:spPr/>
    </dgm:pt>
    <dgm:pt modelId="{0DE3170D-9E6B-4CC6-827A-84FA556837AA}" type="pres">
      <dgm:prSet presAssocID="{3CB6260F-BDC8-4B91-BCF9-F0BC3DFFEB8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CB5D5CF-4F4D-41B8-B883-D70503023CA5}" type="pres">
      <dgm:prSet presAssocID="{6687C53D-E4BF-4977-B4AA-DAB71CBF719F}" presName="Accent2" presStyleCnt="0"/>
      <dgm:spPr/>
    </dgm:pt>
    <dgm:pt modelId="{E30CE3A1-0FF3-458A-85A8-5C7D526D2E33}" type="pres">
      <dgm:prSet presAssocID="{6687C53D-E4BF-4977-B4AA-DAB71CBF719F}" presName="Accent" presStyleLbl="bgShp" presStyleIdx="1" presStyleCnt="6"/>
      <dgm:spPr/>
    </dgm:pt>
    <dgm:pt modelId="{29ED12FD-BDD1-49B9-A7EC-EA297E8F2E45}" type="pres">
      <dgm:prSet presAssocID="{6687C53D-E4BF-4977-B4AA-DAB71CBF719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2D04148-DCAB-4CDD-854F-1EC0B9580AA1}" type="pres">
      <dgm:prSet presAssocID="{B27865D8-DF55-426D-BABD-7672C84835FD}" presName="Accent3" presStyleCnt="0"/>
      <dgm:spPr/>
    </dgm:pt>
    <dgm:pt modelId="{9ADFF622-0274-4AE8-83E5-3693A9CFEDB7}" type="pres">
      <dgm:prSet presAssocID="{B27865D8-DF55-426D-BABD-7672C84835FD}" presName="Accent" presStyleLbl="bgShp" presStyleIdx="2" presStyleCnt="6"/>
      <dgm:spPr/>
    </dgm:pt>
    <dgm:pt modelId="{0D943C4C-CE85-40FE-BE58-F526F9826CF4}" type="pres">
      <dgm:prSet presAssocID="{B27865D8-DF55-426D-BABD-7672C84835F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ACF3A32-8E48-4548-B567-08E3A7A2C61C}" type="pres">
      <dgm:prSet presAssocID="{2A0D5BDC-A553-4532-B53B-7EA690367B3F}" presName="Accent4" presStyleCnt="0"/>
      <dgm:spPr/>
    </dgm:pt>
    <dgm:pt modelId="{1FA653FE-568E-417F-AEBD-874B60CACFC5}" type="pres">
      <dgm:prSet presAssocID="{2A0D5BDC-A553-4532-B53B-7EA690367B3F}" presName="Accent" presStyleLbl="bgShp" presStyleIdx="3" presStyleCnt="6"/>
      <dgm:spPr/>
    </dgm:pt>
    <dgm:pt modelId="{DFF27AF6-B666-4D62-80CB-D76D9AA6D222}" type="pres">
      <dgm:prSet presAssocID="{2A0D5BDC-A553-4532-B53B-7EA690367B3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738C8E0-BD08-40F8-A95E-F9294E82B59D}" type="pres">
      <dgm:prSet presAssocID="{3A02FED2-D584-4E5A-B1CE-635F2E084E63}" presName="Accent5" presStyleCnt="0"/>
      <dgm:spPr/>
    </dgm:pt>
    <dgm:pt modelId="{0E7E8EEA-20D2-47DC-A381-DE55E5AB05EC}" type="pres">
      <dgm:prSet presAssocID="{3A02FED2-D584-4E5A-B1CE-635F2E084E63}" presName="Accent" presStyleLbl="bgShp" presStyleIdx="4" presStyleCnt="6"/>
      <dgm:spPr/>
    </dgm:pt>
    <dgm:pt modelId="{9402A5ED-3E06-49AB-8C44-19835D56C75E}" type="pres">
      <dgm:prSet presAssocID="{3A02FED2-D584-4E5A-B1CE-635F2E084E6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2C2CF34-D349-4C63-BE89-87E8EFEF9B19}" type="pres">
      <dgm:prSet presAssocID="{61C8D0B6-D269-40BC-BC03-BF35CF7A16A6}" presName="Accent6" presStyleCnt="0"/>
      <dgm:spPr/>
    </dgm:pt>
    <dgm:pt modelId="{3C9CB6CC-1F4D-4C0A-8659-AD7E1EFE511D}" type="pres">
      <dgm:prSet presAssocID="{61C8D0B6-D269-40BC-BC03-BF35CF7A16A6}" presName="Accent" presStyleLbl="bgShp" presStyleIdx="5" presStyleCnt="6"/>
      <dgm:spPr/>
    </dgm:pt>
    <dgm:pt modelId="{D09245D6-FA34-4F4F-8E13-1E1D764E9DC9}" type="pres">
      <dgm:prSet presAssocID="{61C8D0B6-D269-40BC-BC03-BF35CF7A16A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6BF120D-1A5D-4F7F-A697-57005959EFF6}" type="presOf" srcId="{2A0D5BDC-A553-4532-B53B-7EA690367B3F}" destId="{DFF27AF6-B666-4D62-80CB-D76D9AA6D222}" srcOrd="0" destOrd="0" presId="urn:microsoft.com/office/officeart/2011/layout/HexagonRadial"/>
    <dgm:cxn modelId="{4EAAEA13-2FD4-478D-9167-ED0C0D07A129}" srcId="{EF85D684-A41C-4BB5-B6D4-7A422AACE84C}" destId="{B27865D8-DF55-426D-BABD-7672C84835FD}" srcOrd="2" destOrd="0" parTransId="{89724040-A3CF-4D90-8C3F-2B5B0875182F}" sibTransId="{79EF631D-B10F-4D42-BD4F-6B0814376157}"/>
    <dgm:cxn modelId="{70D8F731-D762-48F5-A69D-3A6B0E3C8A7C}" srcId="{EF85D684-A41C-4BB5-B6D4-7A422AACE84C}" destId="{3CB6260F-BDC8-4B91-BCF9-F0BC3DFFEB80}" srcOrd="0" destOrd="0" parTransId="{218AAD4B-B8DE-4CD2-920D-7EB69CCE5C0B}" sibTransId="{5C9B3453-0079-4F54-A86E-8EC3BADFE4CD}"/>
    <dgm:cxn modelId="{60953332-3E62-47B2-93EC-645F5B0E6028}" type="presOf" srcId="{EF85D684-A41C-4BB5-B6D4-7A422AACE84C}" destId="{86E16E93-2D9B-446C-B701-6F88C02F785B}" srcOrd="0" destOrd="0" presId="urn:microsoft.com/office/officeart/2011/layout/HexagonRadial"/>
    <dgm:cxn modelId="{C342EA3F-4230-422C-AFA7-3DE02465B51A}" srcId="{EF85D684-A41C-4BB5-B6D4-7A422AACE84C}" destId="{61C8D0B6-D269-40BC-BC03-BF35CF7A16A6}" srcOrd="5" destOrd="0" parTransId="{FA857181-F18A-4EE3-94CA-3162F4623261}" sibTransId="{8E1D7F4F-A1C2-492A-B596-C753E54391D5}"/>
    <dgm:cxn modelId="{D28D925C-F560-4934-A62C-C83E5A8A6486}" type="presOf" srcId="{B27865D8-DF55-426D-BABD-7672C84835FD}" destId="{0D943C4C-CE85-40FE-BE58-F526F9826CF4}" srcOrd="0" destOrd="0" presId="urn:microsoft.com/office/officeart/2011/layout/HexagonRadial"/>
    <dgm:cxn modelId="{99EC6367-89D3-437C-80A5-622BDDF336F2}" type="presOf" srcId="{3A02FED2-D584-4E5A-B1CE-635F2E084E63}" destId="{9402A5ED-3E06-49AB-8C44-19835D56C75E}" srcOrd="0" destOrd="0" presId="urn:microsoft.com/office/officeart/2011/layout/HexagonRadial"/>
    <dgm:cxn modelId="{8018B86C-9C63-4D6B-A8C8-09559FABDCD5}" type="presOf" srcId="{0E17DF5C-C472-4A7E-AED4-AB2D1B404BE4}" destId="{190A8A50-96A7-4377-9538-652AC7D998FC}" srcOrd="0" destOrd="0" presId="urn:microsoft.com/office/officeart/2011/layout/HexagonRadial"/>
    <dgm:cxn modelId="{593EC384-C5AF-41D0-8DB4-D81FA466302A}" srcId="{EF85D684-A41C-4BB5-B6D4-7A422AACE84C}" destId="{6687C53D-E4BF-4977-B4AA-DAB71CBF719F}" srcOrd="1" destOrd="0" parTransId="{4216E12F-0088-4138-B295-25B2D3E5E2B5}" sibTransId="{3DDF4D19-9A4D-49FC-9A26-0985F0236A6F}"/>
    <dgm:cxn modelId="{B5A694A9-093F-4A0B-A8B7-8B1131DD59F8}" type="presOf" srcId="{61C8D0B6-D269-40BC-BC03-BF35CF7A16A6}" destId="{D09245D6-FA34-4F4F-8E13-1E1D764E9DC9}" srcOrd="0" destOrd="0" presId="urn:microsoft.com/office/officeart/2011/layout/HexagonRadial"/>
    <dgm:cxn modelId="{BF1DB0B1-F700-4C07-A73F-90C81E3190D4}" srcId="{EF85D684-A41C-4BB5-B6D4-7A422AACE84C}" destId="{2A0D5BDC-A553-4532-B53B-7EA690367B3F}" srcOrd="3" destOrd="0" parTransId="{D8AE94AD-B34F-4280-A581-A793EC7473C4}" sibTransId="{18B21830-04BA-411C-86EB-818835FEC7E9}"/>
    <dgm:cxn modelId="{8ACE71C9-C277-4D64-9B06-EE53E4CC14AC}" srcId="{0E17DF5C-C472-4A7E-AED4-AB2D1B404BE4}" destId="{EF85D684-A41C-4BB5-B6D4-7A422AACE84C}" srcOrd="0" destOrd="0" parTransId="{008D28C1-306F-4ECF-AA49-7AE3D3252EA3}" sibTransId="{640413CC-0FF8-405F-8462-9D734DF18545}"/>
    <dgm:cxn modelId="{81DCF4EE-E319-4A0C-A769-61D000D8F641}" type="presOf" srcId="{3CB6260F-BDC8-4B91-BCF9-F0BC3DFFEB80}" destId="{0DE3170D-9E6B-4CC6-827A-84FA556837AA}" srcOrd="0" destOrd="0" presId="urn:microsoft.com/office/officeart/2011/layout/HexagonRadial"/>
    <dgm:cxn modelId="{CF19F0F7-A6EC-4D34-B84E-98461C3CDE2B}" type="presOf" srcId="{6687C53D-E4BF-4977-B4AA-DAB71CBF719F}" destId="{29ED12FD-BDD1-49B9-A7EC-EA297E8F2E45}" srcOrd="0" destOrd="0" presId="urn:microsoft.com/office/officeart/2011/layout/HexagonRadial"/>
    <dgm:cxn modelId="{DA70BDFF-ED25-46A8-8FD6-7447C6DEDF56}" srcId="{EF85D684-A41C-4BB5-B6D4-7A422AACE84C}" destId="{3A02FED2-D584-4E5A-B1CE-635F2E084E63}" srcOrd="4" destOrd="0" parTransId="{5EE85796-CD33-4A38-9776-79DD27B15AF5}" sibTransId="{41B7D198-3991-4996-BB52-7C47B0FB8DC0}"/>
    <dgm:cxn modelId="{533B3C74-5A9B-40D6-ABC9-57B4829C9CB0}" type="presParOf" srcId="{190A8A50-96A7-4377-9538-652AC7D998FC}" destId="{86E16E93-2D9B-446C-B701-6F88C02F785B}" srcOrd="0" destOrd="0" presId="urn:microsoft.com/office/officeart/2011/layout/HexagonRadial"/>
    <dgm:cxn modelId="{EB7FDA58-F7BF-4C00-8AA5-766B6148D469}" type="presParOf" srcId="{190A8A50-96A7-4377-9538-652AC7D998FC}" destId="{48959129-9FBF-43A8-937B-3A52503A1036}" srcOrd="1" destOrd="0" presId="urn:microsoft.com/office/officeart/2011/layout/HexagonRadial"/>
    <dgm:cxn modelId="{05C99D13-168B-43B8-8C55-86D87B8F4355}" type="presParOf" srcId="{48959129-9FBF-43A8-937B-3A52503A1036}" destId="{E8F8CE13-4431-4375-8F93-F32B3983BF6F}" srcOrd="0" destOrd="0" presId="urn:microsoft.com/office/officeart/2011/layout/HexagonRadial"/>
    <dgm:cxn modelId="{3055CC09-33AC-405D-B164-C4067C1E398A}" type="presParOf" srcId="{190A8A50-96A7-4377-9538-652AC7D998FC}" destId="{0DE3170D-9E6B-4CC6-827A-84FA556837AA}" srcOrd="2" destOrd="0" presId="urn:microsoft.com/office/officeart/2011/layout/HexagonRadial"/>
    <dgm:cxn modelId="{5D38DE85-7656-4381-93C2-27DF2DEA420A}" type="presParOf" srcId="{190A8A50-96A7-4377-9538-652AC7D998FC}" destId="{8CB5D5CF-4F4D-41B8-B883-D70503023CA5}" srcOrd="3" destOrd="0" presId="urn:microsoft.com/office/officeart/2011/layout/HexagonRadial"/>
    <dgm:cxn modelId="{A3699808-1D30-4726-AC99-E753730ECCEA}" type="presParOf" srcId="{8CB5D5CF-4F4D-41B8-B883-D70503023CA5}" destId="{E30CE3A1-0FF3-458A-85A8-5C7D526D2E33}" srcOrd="0" destOrd="0" presId="urn:microsoft.com/office/officeart/2011/layout/HexagonRadial"/>
    <dgm:cxn modelId="{27FAC260-17DD-4C29-89B4-B53AB71E4917}" type="presParOf" srcId="{190A8A50-96A7-4377-9538-652AC7D998FC}" destId="{29ED12FD-BDD1-49B9-A7EC-EA297E8F2E45}" srcOrd="4" destOrd="0" presId="urn:microsoft.com/office/officeart/2011/layout/HexagonRadial"/>
    <dgm:cxn modelId="{D048EA63-AB54-4604-B518-7A0CC70520AA}" type="presParOf" srcId="{190A8A50-96A7-4377-9538-652AC7D998FC}" destId="{A2D04148-DCAB-4CDD-854F-1EC0B9580AA1}" srcOrd="5" destOrd="0" presId="urn:microsoft.com/office/officeart/2011/layout/HexagonRadial"/>
    <dgm:cxn modelId="{EBA327D8-9802-4116-BE18-5C8266E74C64}" type="presParOf" srcId="{A2D04148-DCAB-4CDD-854F-1EC0B9580AA1}" destId="{9ADFF622-0274-4AE8-83E5-3693A9CFEDB7}" srcOrd="0" destOrd="0" presId="urn:microsoft.com/office/officeart/2011/layout/HexagonRadial"/>
    <dgm:cxn modelId="{FEE9E534-5A31-4B40-9FF0-4E481B3AC120}" type="presParOf" srcId="{190A8A50-96A7-4377-9538-652AC7D998FC}" destId="{0D943C4C-CE85-40FE-BE58-F526F9826CF4}" srcOrd="6" destOrd="0" presId="urn:microsoft.com/office/officeart/2011/layout/HexagonRadial"/>
    <dgm:cxn modelId="{31C8FDF0-FA9D-49FE-8142-A9FBF225A2CF}" type="presParOf" srcId="{190A8A50-96A7-4377-9538-652AC7D998FC}" destId="{8ACF3A32-8E48-4548-B567-08E3A7A2C61C}" srcOrd="7" destOrd="0" presId="urn:microsoft.com/office/officeart/2011/layout/HexagonRadial"/>
    <dgm:cxn modelId="{3F2C7891-4EEE-4364-8883-DE1984458817}" type="presParOf" srcId="{8ACF3A32-8E48-4548-B567-08E3A7A2C61C}" destId="{1FA653FE-568E-417F-AEBD-874B60CACFC5}" srcOrd="0" destOrd="0" presId="urn:microsoft.com/office/officeart/2011/layout/HexagonRadial"/>
    <dgm:cxn modelId="{1D859496-C9B4-4939-8B19-42599E33104F}" type="presParOf" srcId="{190A8A50-96A7-4377-9538-652AC7D998FC}" destId="{DFF27AF6-B666-4D62-80CB-D76D9AA6D222}" srcOrd="8" destOrd="0" presId="urn:microsoft.com/office/officeart/2011/layout/HexagonRadial"/>
    <dgm:cxn modelId="{6A2992A6-B321-4185-ADC1-FF5E7015913F}" type="presParOf" srcId="{190A8A50-96A7-4377-9538-652AC7D998FC}" destId="{1738C8E0-BD08-40F8-A95E-F9294E82B59D}" srcOrd="9" destOrd="0" presId="urn:microsoft.com/office/officeart/2011/layout/HexagonRadial"/>
    <dgm:cxn modelId="{2977B93B-8168-427B-9BE9-648BEC434BC3}" type="presParOf" srcId="{1738C8E0-BD08-40F8-A95E-F9294E82B59D}" destId="{0E7E8EEA-20D2-47DC-A381-DE55E5AB05EC}" srcOrd="0" destOrd="0" presId="urn:microsoft.com/office/officeart/2011/layout/HexagonRadial"/>
    <dgm:cxn modelId="{AE516271-8F01-4792-B1EF-7A2D1139F38E}" type="presParOf" srcId="{190A8A50-96A7-4377-9538-652AC7D998FC}" destId="{9402A5ED-3E06-49AB-8C44-19835D56C75E}" srcOrd="10" destOrd="0" presId="urn:microsoft.com/office/officeart/2011/layout/HexagonRadial"/>
    <dgm:cxn modelId="{1A691FF1-2AF4-42EA-994D-AC764217B69E}" type="presParOf" srcId="{190A8A50-96A7-4377-9538-652AC7D998FC}" destId="{32C2CF34-D349-4C63-BE89-87E8EFEF9B19}" srcOrd="11" destOrd="0" presId="urn:microsoft.com/office/officeart/2011/layout/HexagonRadial"/>
    <dgm:cxn modelId="{44917139-B04A-43FE-B5E0-51E9381C38E1}" type="presParOf" srcId="{32C2CF34-D349-4C63-BE89-87E8EFEF9B19}" destId="{3C9CB6CC-1F4D-4C0A-8659-AD7E1EFE511D}" srcOrd="0" destOrd="0" presId="urn:microsoft.com/office/officeart/2011/layout/HexagonRadial"/>
    <dgm:cxn modelId="{FCD63AC4-89A1-489C-BE0A-67D8D53EBFDB}" type="presParOf" srcId="{190A8A50-96A7-4377-9538-652AC7D998FC}" destId="{D09245D6-FA34-4F4F-8E13-1E1D764E9DC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821A68-FE3A-487E-8D88-DC046CBE850D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36BD5826-0F0C-4B64-A69D-53BF1A006194}">
      <dgm:prSet phldrT="[Text]"/>
      <dgm:spPr/>
      <dgm:t>
        <a:bodyPr/>
        <a:lstStyle/>
        <a:p>
          <a:r>
            <a:rPr lang="en-US" dirty="0" err="1"/>
            <a:t>Tahap</a:t>
          </a:r>
          <a:r>
            <a:rPr lang="en-US" dirty="0"/>
            <a:t> </a:t>
          </a:r>
          <a:r>
            <a:rPr lang="en-US" dirty="0" err="1"/>
            <a:t>Membangun</a:t>
          </a:r>
          <a:r>
            <a:rPr lang="en-US" dirty="0"/>
            <a:t> </a:t>
          </a:r>
          <a:r>
            <a:rPr lang="en-US" dirty="0" err="1"/>
            <a:t>Konsep</a:t>
          </a:r>
          <a:endParaRPr lang="en-ID" dirty="0"/>
        </a:p>
      </dgm:t>
    </dgm:pt>
    <dgm:pt modelId="{8A0D2A92-AE82-447F-BF60-A392949491D8}" type="parTrans" cxnId="{7C213C01-DC5F-4657-BBF6-15FEACF2820D}">
      <dgm:prSet/>
      <dgm:spPr/>
      <dgm:t>
        <a:bodyPr/>
        <a:lstStyle/>
        <a:p>
          <a:endParaRPr lang="en-ID"/>
        </a:p>
      </dgm:t>
    </dgm:pt>
    <dgm:pt modelId="{8AD0AB21-41EB-4579-ACC4-FE331AF73BF0}" type="sibTrans" cxnId="{7C213C01-DC5F-4657-BBF6-15FEACF2820D}">
      <dgm:prSet/>
      <dgm:spPr/>
      <dgm:t>
        <a:bodyPr/>
        <a:lstStyle/>
        <a:p>
          <a:endParaRPr lang="en-ID"/>
        </a:p>
      </dgm:t>
    </dgm:pt>
    <dgm:pt modelId="{505D4DAD-8349-4057-B380-580EBA397F91}">
      <dgm:prSet phldrT="[Text]"/>
      <dgm:spPr/>
      <dgm:t>
        <a:bodyPr/>
        <a:lstStyle/>
        <a:p>
          <a:r>
            <a:rPr lang="en-US" dirty="0" err="1"/>
            <a:t>Tahap</a:t>
          </a:r>
          <a:r>
            <a:rPr lang="en-US" dirty="0"/>
            <a:t> </a:t>
          </a:r>
          <a:r>
            <a:rPr lang="en-US" dirty="0" err="1"/>
            <a:t>Kelahiran</a:t>
          </a:r>
          <a:r>
            <a:rPr lang="en-US" dirty="0"/>
            <a:t> </a:t>
          </a:r>
          <a:r>
            <a:rPr lang="en-US" dirty="0" err="1"/>
            <a:t>Rintisan</a:t>
          </a:r>
          <a:endParaRPr lang="en-US" dirty="0"/>
        </a:p>
      </dgm:t>
    </dgm:pt>
    <dgm:pt modelId="{4F6F54F3-AA10-4BC8-965A-F960533F6AAB}" type="parTrans" cxnId="{E4CC7DAD-0B09-4AB5-BDC1-B05B81F95858}">
      <dgm:prSet/>
      <dgm:spPr/>
      <dgm:t>
        <a:bodyPr/>
        <a:lstStyle/>
        <a:p>
          <a:endParaRPr lang="en-ID"/>
        </a:p>
      </dgm:t>
    </dgm:pt>
    <dgm:pt modelId="{3B1E3701-B9AE-4669-9F4D-27780335B822}" type="sibTrans" cxnId="{E4CC7DAD-0B09-4AB5-BDC1-B05B81F95858}">
      <dgm:prSet/>
      <dgm:spPr/>
      <dgm:t>
        <a:bodyPr/>
        <a:lstStyle/>
        <a:p>
          <a:endParaRPr lang="en-ID"/>
        </a:p>
      </dgm:t>
    </dgm:pt>
    <dgm:pt modelId="{9F6C54E5-E8F1-435C-B260-D76AB608DEE8}">
      <dgm:prSet/>
      <dgm:spPr/>
      <dgm:t>
        <a:bodyPr/>
        <a:lstStyle/>
        <a:p>
          <a:r>
            <a:rPr lang="en-US" dirty="0" err="1"/>
            <a:t>Tahap</a:t>
          </a:r>
          <a:r>
            <a:rPr lang="en-US" dirty="0"/>
            <a:t> </a:t>
          </a:r>
          <a:r>
            <a:rPr lang="en-US" dirty="0" err="1"/>
            <a:t>Hidup</a:t>
          </a:r>
          <a:r>
            <a:rPr lang="en-US" dirty="0"/>
            <a:t> dan </a:t>
          </a:r>
          <a:r>
            <a:rPr lang="en-US" dirty="0" err="1"/>
            <a:t>Bertahan</a:t>
          </a:r>
          <a:endParaRPr lang="en-ID" dirty="0"/>
        </a:p>
      </dgm:t>
    </dgm:pt>
    <dgm:pt modelId="{1F4E619D-6E76-4FAB-8CDA-47B5BBF28134}" type="parTrans" cxnId="{9CFA9571-D426-4D02-80E9-BABDC2EA020D}">
      <dgm:prSet/>
      <dgm:spPr/>
      <dgm:t>
        <a:bodyPr/>
        <a:lstStyle/>
        <a:p>
          <a:endParaRPr lang="en-ID"/>
        </a:p>
      </dgm:t>
    </dgm:pt>
    <dgm:pt modelId="{B470DFC6-D8E0-43C7-BE03-06EB03497658}" type="sibTrans" cxnId="{9CFA9571-D426-4D02-80E9-BABDC2EA020D}">
      <dgm:prSet/>
      <dgm:spPr/>
      <dgm:t>
        <a:bodyPr/>
        <a:lstStyle/>
        <a:p>
          <a:endParaRPr lang="en-ID"/>
        </a:p>
      </dgm:t>
    </dgm:pt>
    <dgm:pt modelId="{E6651D55-E12B-490B-9367-09B189A8F9E3}" type="pres">
      <dgm:prSet presAssocID="{33821A68-FE3A-487E-8D88-DC046CBE850D}" presName="Name0" presStyleCnt="0">
        <dgm:presLayoutVars>
          <dgm:chMax val="7"/>
          <dgm:chPref val="7"/>
          <dgm:dir/>
        </dgm:presLayoutVars>
      </dgm:prSet>
      <dgm:spPr/>
    </dgm:pt>
    <dgm:pt modelId="{B19EFBED-6AF0-4CEB-80CC-9EDAE4D2F20A}" type="pres">
      <dgm:prSet presAssocID="{33821A68-FE3A-487E-8D88-DC046CBE850D}" presName="dot1" presStyleLbl="alignNode1" presStyleIdx="0" presStyleCnt="12"/>
      <dgm:spPr/>
    </dgm:pt>
    <dgm:pt modelId="{19E5C431-C527-47C0-A9D0-CD5B0D4997D9}" type="pres">
      <dgm:prSet presAssocID="{33821A68-FE3A-487E-8D88-DC046CBE850D}" presName="dot2" presStyleLbl="alignNode1" presStyleIdx="1" presStyleCnt="12"/>
      <dgm:spPr/>
    </dgm:pt>
    <dgm:pt modelId="{782E6093-CEB8-419D-BB5E-3D2421594FC0}" type="pres">
      <dgm:prSet presAssocID="{33821A68-FE3A-487E-8D88-DC046CBE850D}" presName="dot3" presStyleLbl="alignNode1" presStyleIdx="2" presStyleCnt="12"/>
      <dgm:spPr/>
    </dgm:pt>
    <dgm:pt modelId="{25081502-8B9A-4D24-900F-EA66E0069DB9}" type="pres">
      <dgm:prSet presAssocID="{33821A68-FE3A-487E-8D88-DC046CBE850D}" presName="dot4" presStyleLbl="alignNode1" presStyleIdx="3" presStyleCnt="12"/>
      <dgm:spPr/>
    </dgm:pt>
    <dgm:pt modelId="{1BA0B726-AF50-49CB-B5F4-71821FA5224F}" type="pres">
      <dgm:prSet presAssocID="{33821A68-FE3A-487E-8D88-DC046CBE850D}" presName="dot5" presStyleLbl="alignNode1" presStyleIdx="4" presStyleCnt="12"/>
      <dgm:spPr/>
    </dgm:pt>
    <dgm:pt modelId="{4AE1F627-0F20-4283-BFF3-AF81CC7F1985}" type="pres">
      <dgm:prSet presAssocID="{33821A68-FE3A-487E-8D88-DC046CBE850D}" presName="dotArrow1" presStyleLbl="alignNode1" presStyleIdx="5" presStyleCnt="12"/>
      <dgm:spPr/>
    </dgm:pt>
    <dgm:pt modelId="{5C99B8CB-4473-4511-8903-433594FF7CD4}" type="pres">
      <dgm:prSet presAssocID="{33821A68-FE3A-487E-8D88-DC046CBE850D}" presName="dotArrow2" presStyleLbl="alignNode1" presStyleIdx="6" presStyleCnt="12"/>
      <dgm:spPr/>
    </dgm:pt>
    <dgm:pt modelId="{1B07FBC2-A096-4FD1-8DEA-AA7DA71CC1D6}" type="pres">
      <dgm:prSet presAssocID="{33821A68-FE3A-487E-8D88-DC046CBE850D}" presName="dotArrow3" presStyleLbl="alignNode1" presStyleIdx="7" presStyleCnt="12"/>
      <dgm:spPr/>
    </dgm:pt>
    <dgm:pt modelId="{75BFEBD0-0121-4703-BE4B-B28D4BDF3326}" type="pres">
      <dgm:prSet presAssocID="{33821A68-FE3A-487E-8D88-DC046CBE850D}" presName="dotArrow4" presStyleLbl="alignNode1" presStyleIdx="8" presStyleCnt="12"/>
      <dgm:spPr/>
    </dgm:pt>
    <dgm:pt modelId="{A86CDB89-3BED-4098-B7AF-90D2E7F5B085}" type="pres">
      <dgm:prSet presAssocID="{33821A68-FE3A-487E-8D88-DC046CBE850D}" presName="dotArrow5" presStyleLbl="alignNode1" presStyleIdx="9" presStyleCnt="12"/>
      <dgm:spPr/>
    </dgm:pt>
    <dgm:pt modelId="{32B9F256-1A13-419D-9770-8E373E317B1C}" type="pres">
      <dgm:prSet presAssocID="{33821A68-FE3A-487E-8D88-DC046CBE850D}" presName="dotArrow6" presStyleLbl="alignNode1" presStyleIdx="10" presStyleCnt="12"/>
      <dgm:spPr/>
    </dgm:pt>
    <dgm:pt modelId="{0B15001C-1ED4-4CEA-8A8D-92863E26097B}" type="pres">
      <dgm:prSet presAssocID="{33821A68-FE3A-487E-8D88-DC046CBE850D}" presName="dotArrow7" presStyleLbl="alignNode1" presStyleIdx="11" presStyleCnt="12"/>
      <dgm:spPr/>
    </dgm:pt>
    <dgm:pt modelId="{880241F8-4D1C-40E0-A832-848487DB271C}" type="pres">
      <dgm:prSet presAssocID="{36BD5826-0F0C-4B64-A69D-53BF1A006194}" presName="parTx1" presStyleLbl="node1" presStyleIdx="0" presStyleCnt="3"/>
      <dgm:spPr/>
    </dgm:pt>
    <dgm:pt modelId="{CF839ACF-744E-4429-948A-B520779D6C4D}" type="pres">
      <dgm:prSet presAssocID="{8AD0AB21-41EB-4579-ACC4-FE331AF73BF0}" presName="picture1" presStyleCnt="0"/>
      <dgm:spPr/>
    </dgm:pt>
    <dgm:pt modelId="{F42BCC5F-2183-42E0-8777-66295BD9D987}" type="pres">
      <dgm:prSet presAssocID="{8AD0AB21-41EB-4579-ACC4-FE331AF73BF0}" presName="imageRepeatNode" presStyleLbl="fgImgPlace1" presStyleIdx="0" presStyleCnt="3"/>
      <dgm:spPr/>
    </dgm:pt>
    <dgm:pt modelId="{0743BED3-992D-4461-BC45-0F3BC0FB90C8}" type="pres">
      <dgm:prSet presAssocID="{505D4DAD-8349-4057-B380-580EBA397F91}" presName="parTx2" presStyleLbl="node1" presStyleIdx="1" presStyleCnt="3"/>
      <dgm:spPr/>
    </dgm:pt>
    <dgm:pt modelId="{7E1F95B8-11BE-4563-8BDC-1D693E35BF08}" type="pres">
      <dgm:prSet presAssocID="{3B1E3701-B9AE-4669-9F4D-27780335B822}" presName="picture2" presStyleCnt="0"/>
      <dgm:spPr/>
    </dgm:pt>
    <dgm:pt modelId="{90F286BA-A00E-4FC0-A42E-C9351AEB3E34}" type="pres">
      <dgm:prSet presAssocID="{3B1E3701-B9AE-4669-9F4D-27780335B822}" presName="imageRepeatNode" presStyleLbl="fgImgPlace1" presStyleIdx="1" presStyleCnt="3"/>
      <dgm:spPr/>
    </dgm:pt>
    <dgm:pt modelId="{92FD90D1-1283-4ACC-9EB0-BBBCDFE4AA62}" type="pres">
      <dgm:prSet presAssocID="{9F6C54E5-E8F1-435C-B260-D76AB608DEE8}" presName="parTx3" presStyleLbl="node1" presStyleIdx="2" presStyleCnt="3"/>
      <dgm:spPr/>
    </dgm:pt>
    <dgm:pt modelId="{6140EB06-785F-457E-83FB-7A6DED195E9C}" type="pres">
      <dgm:prSet presAssocID="{B470DFC6-D8E0-43C7-BE03-06EB03497658}" presName="picture3" presStyleCnt="0"/>
      <dgm:spPr/>
    </dgm:pt>
    <dgm:pt modelId="{16CD406D-5B58-4A35-9B34-4F61FAD23F20}" type="pres">
      <dgm:prSet presAssocID="{B470DFC6-D8E0-43C7-BE03-06EB03497658}" presName="imageRepeatNode" presStyleLbl="fgImgPlace1" presStyleIdx="2" presStyleCnt="3"/>
      <dgm:spPr/>
    </dgm:pt>
  </dgm:ptLst>
  <dgm:cxnLst>
    <dgm:cxn modelId="{7C213C01-DC5F-4657-BBF6-15FEACF2820D}" srcId="{33821A68-FE3A-487E-8D88-DC046CBE850D}" destId="{36BD5826-0F0C-4B64-A69D-53BF1A006194}" srcOrd="0" destOrd="0" parTransId="{8A0D2A92-AE82-447F-BF60-A392949491D8}" sibTransId="{8AD0AB21-41EB-4579-ACC4-FE331AF73BF0}"/>
    <dgm:cxn modelId="{05942316-8F17-4517-B1BA-749BB8EC46ED}" type="presOf" srcId="{36BD5826-0F0C-4B64-A69D-53BF1A006194}" destId="{880241F8-4D1C-40E0-A832-848487DB271C}" srcOrd="0" destOrd="0" presId="urn:microsoft.com/office/officeart/2008/layout/AscendingPictureAccentProcess"/>
    <dgm:cxn modelId="{D29E3841-061D-4EAD-8C6A-7DCAB1499B51}" type="presOf" srcId="{8AD0AB21-41EB-4579-ACC4-FE331AF73BF0}" destId="{F42BCC5F-2183-42E0-8777-66295BD9D987}" srcOrd="0" destOrd="0" presId="urn:microsoft.com/office/officeart/2008/layout/AscendingPictureAccentProcess"/>
    <dgm:cxn modelId="{9CFA9571-D426-4D02-80E9-BABDC2EA020D}" srcId="{33821A68-FE3A-487E-8D88-DC046CBE850D}" destId="{9F6C54E5-E8F1-435C-B260-D76AB608DEE8}" srcOrd="2" destOrd="0" parTransId="{1F4E619D-6E76-4FAB-8CDA-47B5BBF28134}" sibTransId="{B470DFC6-D8E0-43C7-BE03-06EB03497658}"/>
    <dgm:cxn modelId="{721C9852-5C5E-4CD7-B023-83C10217D437}" type="presOf" srcId="{33821A68-FE3A-487E-8D88-DC046CBE850D}" destId="{E6651D55-E12B-490B-9367-09B189A8F9E3}" srcOrd="0" destOrd="0" presId="urn:microsoft.com/office/officeart/2008/layout/AscendingPictureAccentProcess"/>
    <dgm:cxn modelId="{B9B35356-318F-4076-9A66-9173B19BDDB2}" type="presOf" srcId="{3B1E3701-B9AE-4669-9F4D-27780335B822}" destId="{90F286BA-A00E-4FC0-A42E-C9351AEB3E34}" srcOrd="0" destOrd="0" presId="urn:microsoft.com/office/officeart/2008/layout/AscendingPictureAccentProcess"/>
    <dgm:cxn modelId="{4A08B7A9-EB8C-42B5-89A5-0B388DB8664D}" type="presOf" srcId="{9F6C54E5-E8F1-435C-B260-D76AB608DEE8}" destId="{92FD90D1-1283-4ACC-9EB0-BBBCDFE4AA62}" srcOrd="0" destOrd="0" presId="urn:microsoft.com/office/officeart/2008/layout/AscendingPictureAccentProcess"/>
    <dgm:cxn modelId="{D8D84AAC-FF6F-4AC4-92EB-224A86DB19CE}" type="presOf" srcId="{505D4DAD-8349-4057-B380-580EBA397F91}" destId="{0743BED3-992D-4461-BC45-0F3BC0FB90C8}" srcOrd="0" destOrd="0" presId="urn:microsoft.com/office/officeart/2008/layout/AscendingPictureAccentProcess"/>
    <dgm:cxn modelId="{E4CC7DAD-0B09-4AB5-BDC1-B05B81F95858}" srcId="{33821A68-FE3A-487E-8D88-DC046CBE850D}" destId="{505D4DAD-8349-4057-B380-580EBA397F91}" srcOrd="1" destOrd="0" parTransId="{4F6F54F3-AA10-4BC8-965A-F960533F6AAB}" sibTransId="{3B1E3701-B9AE-4669-9F4D-27780335B822}"/>
    <dgm:cxn modelId="{3708C1FA-FFF9-4A01-9DE5-CF249562A515}" type="presOf" srcId="{B470DFC6-D8E0-43C7-BE03-06EB03497658}" destId="{16CD406D-5B58-4A35-9B34-4F61FAD23F20}" srcOrd="0" destOrd="0" presId="urn:microsoft.com/office/officeart/2008/layout/AscendingPictureAccentProcess"/>
    <dgm:cxn modelId="{6FCA308E-0512-4146-AEE2-0B07FFB992EF}" type="presParOf" srcId="{E6651D55-E12B-490B-9367-09B189A8F9E3}" destId="{B19EFBED-6AF0-4CEB-80CC-9EDAE4D2F20A}" srcOrd="0" destOrd="0" presId="urn:microsoft.com/office/officeart/2008/layout/AscendingPictureAccentProcess"/>
    <dgm:cxn modelId="{4F4D4EA8-E4F9-4174-B838-25E5BFC039C3}" type="presParOf" srcId="{E6651D55-E12B-490B-9367-09B189A8F9E3}" destId="{19E5C431-C527-47C0-A9D0-CD5B0D4997D9}" srcOrd="1" destOrd="0" presId="urn:microsoft.com/office/officeart/2008/layout/AscendingPictureAccentProcess"/>
    <dgm:cxn modelId="{DC324250-5EAD-44F2-A0AB-05155B0640CE}" type="presParOf" srcId="{E6651D55-E12B-490B-9367-09B189A8F9E3}" destId="{782E6093-CEB8-419D-BB5E-3D2421594FC0}" srcOrd="2" destOrd="0" presId="urn:microsoft.com/office/officeart/2008/layout/AscendingPictureAccentProcess"/>
    <dgm:cxn modelId="{196125DC-BF38-4FAC-BD47-C42F1735D31A}" type="presParOf" srcId="{E6651D55-E12B-490B-9367-09B189A8F9E3}" destId="{25081502-8B9A-4D24-900F-EA66E0069DB9}" srcOrd="3" destOrd="0" presId="urn:microsoft.com/office/officeart/2008/layout/AscendingPictureAccentProcess"/>
    <dgm:cxn modelId="{3EA7A8B9-6D91-48F4-A86A-514816655148}" type="presParOf" srcId="{E6651D55-E12B-490B-9367-09B189A8F9E3}" destId="{1BA0B726-AF50-49CB-B5F4-71821FA5224F}" srcOrd="4" destOrd="0" presId="urn:microsoft.com/office/officeart/2008/layout/AscendingPictureAccentProcess"/>
    <dgm:cxn modelId="{9A4400D4-C29A-494A-94D9-3950BC474849}" type="presParOf" srcId="{E6651D55-E12B-490B-9367-09B189A8F9E3}" destId="{4AE1F627-0F20-4283-BFF3-AF81CC7F1985}" srcOrd="5" destOrd="0" presId="urn:microsoft.com/office/officeart/2008/layout/AscendingPictureAccentProcess"/>
    <dgm:cxn modelId="{C8E25BDF-9C47-4F57-BF03-0BF4D4120832}" type="presParOf" srcId="{E6651D55-E12B-490B-9367-09B189A8F9E3}" destId="{5C99B8CB-4473-4511-8903-433594FF7CD4}" srcOrd="6" destOrd="0" presId="urn:microsoft.com/office/officeart/2008/layout/AscendingPictureAccentProcess"/>
    <dgm:cxn modelId="{303E8F9D-CD00-4E64-99B1-8CCEDDFBC09F}" type="presParOf" srcId="{E6651D55-E12B-490B-9367-09B189A8F9E3}" destId="{1B07FBC2-A096-4FD1-8DEA-AA7DA71CC1D6}" srcOrd="7" destOrd="0" presId="urn:microsoft.com/office/officeart/2008/layout/AscendingPictureAccentProcess"/>
    <dgm:cxn modelId="{54A9856B-DDC1-4CCB-B418-292169E91670}" type="presParOf" srcId="{E6651D55-E12B-490B-9367-09B189A8F9E3}" destId="{75BFEBD0-0121-4703-BE4B-B28D4BDF3326}" srcOrd="8" destOrd="0" presId="urn:microsoft.com/office/officeart/2008/layout/AscendingPictureAccentProcess"/>
    <dgm:cxn modelId="{DB24B93E-7352-4996-97E8-6FBDF6BA60E7}" type="presParOf" srcId="{E6651D55-E12B-490B-9367-09B189A8F9E3}" destId="{A86CDB89-3BED-4098-B7AF-90D2E7F5B085}" srcOrd="9" destOrd="0" presId="urn:microsoft.com/office/officeart/2008/layout/AscendingPictureAccentProcess"/>
    <dgm:cxn modelId="{AA6F4B9E-8933-4173-8866-3DA0B27D8F92}" type="presParOf" srcId="{E6651D55-E12B-490B-9367-09B189A8F9E3}" destId="{32B9F256-1A13-419D-9770-8E373E317B1C}" srcOrd="10" destOrd="0" presId="urn:microsoft.com/office/officeart/2008/layout/AscendingPictureAccentProcess"/>
    <dgm:cxn modelId="{E212D340-30A5-4622-BDA2-1ECC61F2A5BB}" type="presParOf" srcId="{E6651D55-E12B-490B-9367-09B189A8F9E3}" destId="{0B15001C-1ED4-4CEA-8A8D-92863E26097B}" srcOrd="11" destOrd="0" presId="urn:microsoft.com/office/officeart/2008/layout/AscendingPictureAccentProcess"/>
    <dgm:cxn modelId="{15FBFC2A-7916-413B-9093-1C07E6DE4CAA}" type="presParOf" srcId="{E6651D55-E12B-490B-9367-09B189A8F9E3}" destId="{880241F8-4D1C-40E0-A832-848487DB271C}" srcOrd="12" destOrd="0" presId="urn:microsoft.com/office/officeart/2008/layout/AscendingPictureAccentProcess"/>
    <dgm:cxn modelId="{395F0BA3-AC02-46B7-94F4-F527673738A8}" type="presParOf" srcId="{E6651D55-E12B-490B-9367-09B189A8F9E3}" destId="{CF839ACF-744E-4429-948A-B520779D6C4D}" srcOrd="13" destOrd="0" presId="urn:microsoft.com/office/officeart/2008/layout/AscendingPictureAccentProcess"/>
    <dgm:cxn modelId="{BE065334-7816-4DA0-BF3E-66FF4E6EB2F7}" type="presParOf" srcId="{CF839ACF-744E-4429-948A-B520779D6C4D}" destId="{F42BCC5F-2183-42E0-8777-66295BD9D987}" srcOrd="0" destOrd="0" presId="urn:microsoft.com/office/officeart/2008/layout/AscendingPictureAccentProcess"/>
    <dgm:cxn modelId="{B6F680B2-E818-4A87-A703-371A3C92FA38}" type="presParOf" srcId="{E6651D55-E12B-490B-9367-09B189A8F9E3}" destId="{0743BED3-992D-4461-BC45-0F3BC0FB90C8}" srcOrd="14" destOrd="0" presId="urn:microsoft.com/office/officeart/2008/layout/AscendingPictureAccentProcess"/>
    <dgm:cxn modelId="{49D1FA63-36D8-42B9-8F21-E5CF91D4F430}" type="presParOf" srcId="{E6651D55-E12B-490B-9367-09B189A8F9E3}" destId="{7E1F95B8-11BE-4563-8BDC-1D693E35BF08}" srcOrd="15" destOrd="0" presId="urn:microsoft.com/office/officeart/2008/layout/AscendingPictureAccentProcess"/>
    <dgm:cxn modelId="{FE71F661-419B-4A27-9D60-84B7651A7AA5}" type="presParOf" srcId="{7E1F95B8-11BE-4563-8BDC-1D693E35BF08}" destId="{90F286BA-A00E-4FC0-A42E-C9351AEB3E34}" srcOrd="0" destOrd="0" presId="urn:microsoft.com/office/officeart/2008/layout/AscendingPictureAccentProcess"/>
    <dgm:cxn modelId="{A44E0811-BE41-4567-9712-F7926B8DADC0}" type="presParOf" srcId="{E6651D55-E12B-490B-9367-09B189A8F9E3}" destId="{92FD90D1-1283-4ACC-9EB0-BBBCDFE4AA62}" srcOrd="16" destOrd="0" presId="urn:microsoft.com/office/officeart/2008/layout/AscendingPictureAccentProcess"/>
    <dgm:cxn modelId="{7CEFD2F3-35B2-4479-8A26-49F5408DC128}" type="presParOf" srcId="{E6651D55-E12B-490B-9367-09B189A8F9E3}" destId="{6140EB06-785F-457E-83FB-7A6DED195E9C}" srcOrd="17" destOrd="0" presId="urn:microsoft.com/office/officeart/2008/layout/AscendingPictureAccentProcess"/>
    <dgm:cxn modelId="{D6E1E9B4-D9F5-4BA0-9810-9F7ABDB5750C}" type="presParOf" srcId="{6140EB06-785F-457E-83FB-7A6DED195E9C}" destId="{16CD406D-5B58-4A35-9B34-4F61FAD23F2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028F26-E2B1-4628-A0C5-98B975AC77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ID"/>
        </a:p>
      </dgm:t>
    </dgm:pt>
    <dgm:pt modelId="{774E9309-6BFC-4FF5-BF6C-FEE4393C13E9}">
      <dgm:prSet phldrT="[Text]"/>
      <dgm:spPr/>
      <dgm:t>
        <a:bodyPr/>
        <a:lstStyle/>
        <a:p>
          <a:r>
            <a:rPr lang="en-US" dirty="0" err="1"/>
            <a:t>Percaya</a:t>
          </a:r>
          <a:r>
            <a:rPr lang="en-US" dirty="0"/>
            <a:t> </a:t>
          </a:r>
          <a:r>
            <a:rPr lang="en-US" dirty="0" err="1"/>
            <a:t>diri</a:t>
          </a:r>
          <a:endParaRPr lang="en-ID" dirty="0"/>
        </a:p>
      </dgm:t>
    </dgm:pt>
    <dgm:pt modelId="{BAA7397F-C679-47D8-891F-E47F1B8AD6DF}" type="parTrans" cxnId="{373DAC1E-AA40-42CF-AA70-AC94AE9538AD}">
      <dgm:prSet/>
      <dgm:spPr/>
      <dgm:t>
        <a:bodyPr/>
        <a:lstStyle/>
        <a:p>
          <a:endParaRPr lang="en-ID"/>
        </a:p>
      </dgm:t>
    </dgm:pt>
    <dgm:pt modelId="{1B9FC928-1829-4968-AC9F-EE84ADFFB1E9}" type="sibTrans" cxnId="{373DAC1E-AA40-42CF-AA70-AC94AE9538AD}">
      <dgm:prSet/>
      <dgm:spPr/>
      <dgm:t>
        <a:bodyPr/>
        <a:lstStyle/>
        <a:p>
          <a:endParaRPr lang="en-ID"/>
        </a:p>
      </dgm:t>
    </dgm:pt>
    <dgm:pt modelId="{DEBAD459-3906-45E5-AC62-261CF7F9ACA8}">
      <dgm:prSet phldrT="[Text]"/>
      <dgm:spPr/>
      <dgm:t>
        <a:bodyPr/>
        <a:lstStyle/>
        <a:p>
          <a:r>
            <a:rPr lang="en-US" dirty="0" err="1"/>
            <a:t>Berorientasikan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dan </a:t>
          </a:r>
          <a:r>
            <a:rPr lang="en-US" dirty="0" err="1"/>
            <a:t>hasil</a:t>
          </a:r>
          <a:endParaRPr lang="en-ID" dirty="0"/>
        </a:p>
      </dgm:t>
    </dgm:pt>
    <dgm:pt modelId="{694ED49E-D94D-4874-B0C2-ED2C4414D3D1}" type="parTrans" cxnId="{3FEE3024-F5F3-4F39-81D0-09A41F520F84}">
      <dgm:prSet/>
      <dgm:spPr/>
      <dgm:t>
        <a:bodyPr/>
        <a:lstStyle/>
        <a:p>
          <a:endParaRPr lang="en-ID"/>
        </a:p>
      </dgm:t>
    </dgm:pt>
    <dgm:pt modelId="{C8642CC2-63E1-48B1-A2D8-F9A13BFF9568}" type="sibTrans" cxnId="{3FEE3024-F5F3-4F39-81D0-09A41F520F84}">
      <dgm:prSet/>
      <dgm:spPr/>
      <dgm:t>
        <a:bodyPr/>
        <a:lstStyle/>
        <a:p>
          <a:endParaRPr lang="en-ID"/>
        </a:p>
      </dgm:t>
    </dgm:pt>
    <dgm:pt modelId="{97434D54-F1A5-4334-ABDB-A85F71FB51AC}">
      <dgm:prSet phldrT="[Text]"/>
      <dgm:spPr/>
      <dgm:t>
        <a:bodyPr/>
        <a:lstStyle/>
        <a:p>
          <a:r>
            <a:rPr lang="en-US" dirty="0" err="1"/>
            <a:t>Pengambil</a:t>
          </a:r>
          <a:r>
            <a:rPr lang="en-US" dirty="0"/>
            <a:t> </a:t>
          </a:r>
          <a:r>
            <a:rPr lang="en-US" dirty="0" err="1"/>
            <a:t>resiko</a:t>
          </a:r>
          <a:endParaRPr lang="en-ID" dirty="0"/>
        </a:p>
      </dgm:t>
    </dgm:pt>
    <dgm:pt modelId="{39DBBCBC-0366-4C4A-BE3E-B7AF5F1DA41F}" type="parTrans" cxnId="{0B7CCABF-DB17-4426-B82C-A2C2213DDE58}">
      <dgm:prSet/>
      <dgm:spPr/>
      <dgm:t>
        <a:bodyPr/>
        <a:lstStyle/>
        <a:p>
          <a:endParaRPr lang="en-ID"/>
        </a:p>
      </dgm:t>
    </dgm:pt>
    <dgm:pt modelId="{CC6C480E-00D0-465A-BA6F-AD0AEFEAFEF8}" type="sibTrans" cxnId="{0B7CCABF-DB17-4426-B82C-A2C2213DDE58}">
      <dgm:prSet/>
      <dgm:spPr/>
      <dgm:t>
        <a:bodyPr/>
        <a:lstStyle/>
        <a:p>
          <a:endParaRPr lang="en-ID"/>
        </a:p>
      </dgm:t>
    </dgm:pt>
    <dgm:pt modelId="{CABDC91A-B7D4-431D-9469-D375A0748029}">
      <dgm:prSet phldrT="[Text]"/>
      <dgm:spPr/>
      <dgm:t>
        <a:bodyPr/>
        <a:lstStyle/>
        <a:p>
          <a:r>
            <a:rPr lang="en-US" dirty="0" err="1"/>
            <a:t>Kepemimpinan</a:t>
          </a:r>
          <a:endParaRPr lang="en-ID" dirty="0"/>
        </a:p>
      </dgm:t>
    </dgm:pt>
    <dgm:pt modelId="{A49CA85D-90D3-43B6-BBCD-164C9FB38F51}" type="parTrans" cxnId="{BC627070-54EB-4858-A952-05B0781071E5}">
      <dgm:prSet/>
      <dgm:spPr/>
      <dgm:t>
        <a:bodyPr/>
        <a:lstStyle/>
        <a:p>
          <a:endParaRPr lang="en-ID"/>
        </a:p>
      </dgm:t>
    </dgm:pt>
    <dgm:pt modelId="{DB2EB819-4A15-4541-A81A-D8F550C440AA}" type="sibTrans" cxnId="{BC627070-54EB-4858-A952-05B0781071E5}">
      <dgm:prSet/>
      <dgm:spPr/>
      <dgm:t>
        <a:bodyPr/>
        <a:lstStyle/>
        <a:p>
          <a:endParaRPr lang="en-ID"/>
        </a:p>
      </dgm:t>
    </dgm:pt>
    <dgm:pt modelId="{60111605-989D-48A8-9B99-FD6673637051}">
      <dgm:prSet phldrT="[Text]"/>
      <dgm:spPr/>
      <dgm:t>
        <a:bodyPr/>
        <a:lstStyle/>
        <a:p>
          <a:r>
            <a:rPr lang="en-US" dirty="0" err="1"/>
            <a:t>Keorisinilan</a:t>
          </a:r>
          <a:r>
            <a:rPr lang="en-US" dirty="0"/>
            <a:t> </a:t>
          </a:r>
          <a:endParaRPr lang="en-ID" dirty="0"/>
        </a:p>
      </dgm:t>
    </dgm:pt>
    <dgm:pt modelId="{26AF4ADA-54B2-4D2F-9B10-A73F0C2BC418}" type="parTrans" cxnId="{478470BC-5268-4027-8F69-99E36CC65FD8}">
      <dgm:prSet/>
      <dgm:spPr/>
      <dgm:t>
        <a:bodyPr/>
        <a:lstStyle/>
        <a:p>
          <a:endParaRPr lang="en-ID"/>
        </a:p>
      </dgm:t>
    </dgm:pt>
    <dgm:pt modelId="{640E1DDD-C74F-4AAD-AA8F-C51336C8F5A8}" type="sibTrans" cxnId="{478470BC-5268-4027-8F69-99E36CC65FD8}">
      <dgm:prSet/>
      <dgm:spPr/>
      <dgm:t>
        <a:bodyPr/>
        <a:lstStyle/>
        <a:p>
          <a:endParaRPr lang="en-ID"/>
        </a:p>
      </dgm:t>
    </dgm:pt>
    <dgm:pt modelId="{8A5E7642-EA59-4670-95BD-AD75DF99CAE8}">
      <dgm:prSet phldrT="[Text]"/>
      <dgm:spPr/>
      <dgm:t>
        <a:bodyPr/>
        <a:lstStyle/>
        <a:p>
          <a:r>
            <a:rPr lang="en-US" dirty="0" err="1"/>
            <a:t>Berorientasi</a:t>
          </a:r>
          <a:r>
            <a:rPr lang="en-US" dirty="0"/>
            <a:t> masa </a:t>
          </a:r>
          <a:r>
            <a:rPr lang="en-US" dirty="0" err="1"/>
            <a:t>depan</a:t>
          </a:r>
          <a:endParaRPr lang="en-ID" dirty="0"/>
        </a:p>
      </dgm:t>
    </dgm:pt>
    <dgm:pt modelId="{A521310B-B6A3-4F00-8126-8BB739016A73}" type="parTrans" cxnId="{09109E84-4C49-49E6-B95C-6A7C92B43F7A}">
      <dgm:prSet/>
      <dgm:spPr/>
      <dgm:t>
        <a:bodyPr/>
        <a:lstStyle/>
        <a:p>
          <a:endParaRPr lang="en-ID"/>
        </a:p>
      </dgm:t>
    </dgm:pt>
    <dgm:pt modelId="{AC347CF2-9F33-4256-8D55-8B6CE1DE0B0F}" type="sibTrans" cxnId="{09109E84-4C49-49E6-B95C-6A7C92B43F7A}">
      <dgm:prSet/>
      <dgm:spPr/>
      <dgm:t>
        <a:bodyPr/>
        <a:lstStyle/>
        <a:p>
          <a:endParaRPr lang="en-ID"/>
        </a:p>
      </dgm:t>
    </dgm:pt>
    <dgm:pt modelId="{FBA9CF2F-A4CD-4F03-9DF9-7D3D1FF02D07}">
      <dgm:prSet phldrT="[Text]"/>
      <dgm:spPr/>
      <dgm:t>
        <a:bodyPr/>
        <a:lstStyle/>
        <a:p>
          <a:r>
            <a:rPr lang="en-US" dirty="0" err="1"/>
            <a:t>Jujur</a:t>
          </a:r>
          <a:r>
            <a:rPr lang="en-US" dirty="0"/>
            <a:t> dan </a:t>
          </a:r>
          <a:r>
            <a:rPr lang="en-US" dirty="0" err="1"/>
            <a:t>tekun</a:t>
          </a:r>
          <a:endParaRPr lang="en-ID" dirty="0"/>
        </a:p>
      </dgm:t>
    </dgm:pt>
    <dgm:pt modelId="{66AD7768-EBCC-433A-AF25-857A81E630E0}" type="parTrans" cxnId="{624889AB-07CB-4BD8-A292-D3DF2D857204}">
      <dgm:prSet/>
      <dgm:spPr/>
      <dgm:t>
        <a:bodyPr/>
        <a:lstStyle/>
        <a:p>
          <a:endParaRPr lang="en-ID"/>
        </a:p>
      </dgm:t>
    </dgm:pt>
    <dgm:pt modelId="{CA46C0EC-C377-4BD3-942B-A5784BAD7397}" type="sibTrans" cxnId="{624889AB-07CB-4BD8-A292-D3DF2D857204}">
      <dgm:prSet/>
      <dgm:spPr/>
      <dgm:t>
        <a:bodyPr/>
        <a:lstStyle/>
        <a:p>
          <a:endParaRPr lang="en-ID"/>
        </a:p>
      </dgm:t>
    </dgm:pt>
    <dgm:pt modelId="{2D1BB970-6A07-4027-BC31-C1AF3DA52F78}" type="pres">
      <dgm:prSet presAssocID="{A9028F26-E2B1-4628-A0C5-98B975AC7790}" presName="Name0" presStyleCnt="0">
        <dgm:presLayoutVars>
          <dgm:chMax val="7"/>
          <dgm:chPref val="7"/>
          <dgm:dir/>
        </dgm:presLayoutVars>
      </dgm:prSet>
      <dgm:spPr/>
    </dgm:pt>
    <dgm:pt modelId="{598DFAD3-54AC-4F9C-9E72-6621F7EE4074}" type="pres">
      <dgm:prSet presAssocID="{A9028F26-E2B1-4628-A0C5-98B975AC7790}" presName="Name1" presStyleCnt="0"/>
      <dgm:spPr/>
    </dgm:pt>
    <dgm:pt modelId="{6DCF3324-4BD5-49CD-BFE8-79A89793EABD}" type="pres">
      <dgm:prSet presAssocID="{A9028F26-E2B1-4628-A0C5-98B975AC7790}" presName="cycle" presStyleCnt="0"/>
      <dgm:spPr/>
    </dgm:pt>
    <dgm:pt modelId="{CBDECDBA-3430-45E9-BD51-C0272D98655B}" type="pres">
      <dgm:prSet presAssocID="{A9028F26-E2B1-4628-A0C5-98B975AC7790}" presName="srcNode" presStyleLbl="node1" presStyleIdx="0" presStyleCnt="7"/>
      <dgm:spPr/>
    </dgm:pt>
    <dgm:pt modelId="{256347D4-F1ED-4C47-9964-E7E3A4584B4B}" type="pres">
      <dgm:prSet presAssocID="{A9028F26-E2B1-4628-A0C5-98B975AC7790}" presName="conn" presStyleLbl="parChTrans1D2" presStyleIdx="0" presStyleCnt="1"/>
      <dgm:spPr/>
    </dgm:pt>
    <dgm:pt modelId="{95500C07-EC78-4F91-8FF3-958DDAE7FFE8}" type="pres">
      <dgm:prSet presAssocID="{A9028F26-E2B1-4628-A0C5-98B975AC7790}" presName="extraNode" presStyleLbl="node1" presStyleIdx="0" presStyleCnt="7"/>
      <dgm:spPr/>
    </dgm:pt>
    <dgm:pt modelId="{60B4720C-5D15-4918-A1B9-DD0AF711411A}" type="pres">
      <dgm:prSet presAssocID="{A9028F26-E2B1-4628-A0C5-98B975AC7790}" presName="dstNode" presStyleLbl="node1" presStyleIdx="0" presStyleCnt="7"/>
      <dgm:spPr/>
    </dgm:pt>
    <dgm:pt modelId="{F6535690-348F-430B-B689-DA2C1E99F521}" type="pres">
      <dgm:prSet presAssocID="{774E9309-6BFC-4FF5-BF6C-FEE4393C13E9}" presName="text_1" presStyleLbl="node1" presStyleIdx="0" presStyleCnt="7">
        <dgm:presLayoutVars>
          <dgm:bulletEnabled val="1"/>
        </dgm:presLayoutVars>
      </dgm:prSet>
      <dgm:spPr/>
    </dgm:pt>
    <dgm:pt modelId="{90E40A9B-ECFF-4FFE-A4B9-C0F769CF46BE}" type="pres">
      <dgm:prSet presAssocID="{774E9309-6BFC-4FF5-BF6C-FEE4393C13E9}" presName="accent_1" presStyleCnt="0"/>
      <dgm:spPr/>
    </dgm:pt>
    <dgm:pt modelId="{4D469A8F-7262-4FC5-875E-AC30B995FECC}" type="pres">
      <dgm:prSet presAssocID="{774E9309-6BFC-4FF5-BF6C-FEE4393C13E9}" presName="accentRepeatNode" presStyleLbl="solidFgAcc1" presStyleIdx="0" presStyleCnt="7"/>
      <dgm:spPr/>
    </dgm:pt>
    <dgm:pt modelId="{653AF0B2-7BEE-4194-BC15-C8D7D879B950}" type="pres">
      <dgm:prSet presAssocID="{DEBAD459-3906-45E5-AC62-261CF7F9ACA8}" presName="text_2" presStyleLbl="node1" presStyleIdx="1" presStyleCnt="7">
        <dgm:presLayoutVars>
          <dgm:bulletEnabled val="1"/>
        </dgm:presLayoutVars>
      </dgm:prSet>
      <dgm:spPr/>
    </dgm:pt>
    <dgm:pt modelId="{3E3F3953-0B09-4102-9797-D278D2A9FF36}" type="pres">
      <dgm:prSet presAssocID="{DEBAD459-3906-45E5-AC62-261CF7F9ACA8}" presName="accent_2" presStyleCnt="0"/>
      <dgm:spPr/>
    </dgm:pt>
    <dgm:pt modelId="{EDB13655-1F79-48D7-8CC5-7EC20F811794}" type="pres">
      <dgm:prSet presAssocID="{DEBAD459-3906-45E5-AC62-261CF7F9ACA8}" presName="accentRepeatNode" presStyleLbl="solidFgAcc1" presStyleIdx="1" presStyleCnt="7"/>
      <dgm:spPr/>
    </dgm:pt>
    <dgm:pt modelId="{B57A3CF0-9837-4DEB-9973-F9A5A5E7BE5F}" type="pres">
      <dgm:prSet presAssocID="{97434D54-F1A5-4334-ABDB-A85F71FB51AC}" presName="text_3" presStyleLbl="node1" presStyleIdx="2" presStyleCnt="7">
        <dgm:presLayoutVars>
          <dgm:bulletEnabled val="1"/>
        </dgm:presLayoutVars>
      </dgm:prSet>
      <dgm:spPr/>
    </dgm:pt>
    <dgm:pt modelId="{5988E8F0-68FF-4C96-8274-4260A0639C1A}" type="pres">
      <dgm:prSet presAssocID="{97434D54-F1A5-4334-ABDB-A85F71FB51AC}" presName="accent_3" presStyleCnt="0"/>
      <dgm:spPr/>
    </dgm:pt>
    <dgm:pt modelId="{2E92791D-0C7F-4A6F-928E-9179E797CC69}" type="pres">
      <dgm:prSet presAssocID="{97434D54-F1A5-4334-ABDB-A85F71FB51AC}" presName="accentRepeatNode" presStyleLbl="solidFgAcc1" presStyleIdx="2" presStyleCnt="7"/>
      <dgm:spPr/>
    </dgm:pt>
    <dgm:pt modelId="{D9EECC15-7581-4047-8320-6EB2AF4AFB18}" type="pres">
      <dgm:prSet presAssocID="{CABDC91A-B7D4-431D-9469-D375A0748029}" presName="text_4" presStyleLbl="node1" presStyleIdx="3" presStyleCnt="7">
        <dgm:presLayoutVars>
          <dgm:bulletEnabled val="1"/>
        </dgm:presLayoutVars>
      </dgm:prSet>
      <dgm:spPr/>
    </dgm:pt>
    <dgm:pt modelId="{A4A2B6ED-6575-4917-8D4E-7FE3EDF765BA}" type="pres">
      <dgm:prSet presAssocID="{CABDC91A-B7D4-431D-9469-D375A0748029}" presName="accent_4" presStyleCnt="0"/>
      <dgm:spPr/>
    </dgm:pt>
    <dgm:pt modelId="{41417C11-859A-4EEC-A8D2-D3406FA801C1}" type="pres">
      <dgm:prSet presAssocID="{CABDC91A-B7D4-431D-9469-D375A0748029}" presName="accentRepeatNode" presStyleLbl="solidFgAcc1" presStyleIdx="3" presStyleCnt="7"/>
      <dgm:spPr/>
    </dgm:pt>
    <dgm:pt modelId="{CA9B6E3B-1AFC-4E10-B0F0-285580352F58}" type="pres">
      <dgm:prSet presAssocID="{60111605-989D-48A8-9B99-FD6673637051}" presName="text_5" presStyleLbl="node1" presStyleIdx="4" presStyleCnt="7">
        <dgm:presLayoutVars>
          <dgm:bulletEnabled val="1"/>
        </dgm:presLayoutVars>
      </dgm:prSet>
      <dgm:spPr/>
    </dgm:pt>
    <dgm:pt modelId="{A00D31AF-F857-499E-88D2-36AB0FF9DA5F}" type="pres">
      <dgm:prSet presAssocID="{60111605-989D-48A8-9B99-FD6673637051}" presName="accent_5" presStyleCnt="0"/>
      <dgm:spPr/>
    </dgm:pt>
    <dgm:pt modelId="{6882B959-F529-4653-BD44-9BA9362345DE}" type="pres">
      <dgm:prSet presAssocID="{60111605-989D-48A8-9B99-FD6673637051}" presName="accentRepeatNode" presStyleLbl="solidFgAcc1" presStyleIdx="4" presStyleCnt="7"/>
      <dgm:spPr/>
    </dgm:pt>
    <dgm:pt modelId="{AA494224-6204-4081-9B5C-0919F935445E}" type="pres">
      <dgm:prSet presAssocID="{8A5E7642-EA59-4670-95BD-AD75DF99CAE8}" presName="text_6" presStyleLbl="node1" presStyleIdx="5" presStyleCnt="7">
        <dgm:presLayoutVars>
          <dgm:bulletEnabled val="1"/>
        </dgm:presLayoutVars>
      </dgm:prSet>
      <dgm:spPr/>
    </dgm:pt>
    <dgm:pt modelId="{EB54BC4D-C827-4F6A-BA64-C192115FDB87}" type="pres">
      <dgm:prSet presAssocID="{8A5E7642-EA59-4670-95BD-AD75DF99CAE8}" presName="accent_6" presStyleCnt="0"/>
      <dgm:spPr/>
    </dgm:pt>
    <dgm:pt modelId="{7AA2FA10-425F-4303-B64A-7FBBFB03BBD7}" type="pres">
      <dgm:prSet presAssocID="{8A5E7642-EA59-4670-95BD-AD75DF99CAE8}" presName="accentRepeatNode" presStyleLbl="solidFgAcc1" presStyleIdx="5" presStyleCnt="7"/>
      <dgm:spPr/>
    </dgm:pt>
    <dgm:pt modelId="{3681C012-3F70-4EE4-987A-BF1C72260A1C}" type="pres">
      <dgm:prSet presAssocID="{FBA9CF2F-A4CD-4F03-9DF9-7D3D1FF02D07}" presName="text_7" presStyleLbl="node1" presStyleIdx="6" presStyleCnt="7">
        <dgm:presLayoutVars>
          <dgm:bulletEnabled val="1"/>
        </dgm:presLayoutVars>
      </dgm:prSet>
      <dgm:spPr/>
    </dgm:pt>
    <dgm:pt modelId="{E0A5FD74-B5C3-4C41-9016-9C2ADC315796}" type="pres">
      <dgm:prSet presAssocID="{FBA9CF2F-A4CD-4F03-9DF9-7D3D1FF02D07}" presName="accent_7" presStyleCnt="0"/>
      <dgm:spPr/>
    </dgm:pt>
    <dgm:pt modelId="{6DB58741-036D-4546-AB26-F85D41CDD544}" type="pres">
      <dgm:prSet presAssocID="{FBA9CF2F-A4CD-4F03-9DF9-7D3D1FF02D07}" presName="accentRepeatNode" presStyleLbl="solidFgAcc1" presStyleIdx="6" presStyleCnt="7"/>
      <dgm:spPr/>
    </dgm:pt>
  </dgm:ptLst>
  <dgm:cxnLst>
    <dgm:cxn modelId="{D19E720B-84DA-4251-B2B0-CA4A71AB750B}" type="presOf" srcId="{8A5E7642-EA59-4670-95BD-AD75DF99CAE8}" destId="{AA494224-6204-4081-9B5C-0919F935445E}" srcOrd="0" destOrd="0" presId="urn:microsoft.com/office/officeart/2008/layout/VerticalCurvedList"/>
    <dgm:cxn modelId="{373DAC1E-AA40-42CF-AA70-AC94AE9538AD}" srcId="{A9028F26-E2B1-4628-A0C5-98B975AC7790}" destId="{774E9309-6BFC-4FF5-BF6C-FEE4393C13E9}" srcOrd="0" destOrd="0" parTransId="{BAA7397F-C679-47D8-891F-E47F1B8AD6DF}" sibTransId="{1B9FC928-1829-4968-AC9F-EE84ADFFB1E9}"/>
    <dgm:cxn modelId="{3FEE3024-F5F3-4F39-81D0-09A41F520F84}" srcId="{A9028F26-E2B1-4628-A0C5-98B975AC7790}" destId="{DEBAD459-3906-45E5-AC62-261CF7F9ACA8}" srcOrd="1" destOrd="0" parTransId="{694ED49E-D94D-4874-B0C2-ED2C4414D3D1}" sibTransId="{C8642CC2-63E1-48B1-A2D8-F9A13BFF9568}"/>
    <dgm:cxn modelId="{24E68E42-F1ED-481E-BA02-4B053FCB3515}" type="presOf" srcId="{CABDC91A-B7D4-431D-9469-D375A0748029}" destId="{D9EECC15-7581-4047-8320-6EB2AF4AFB18}" srcOrd="0" destOrd="0" presId="urn:microsoft.com/office/officeart/2008/layout/VerticalCurvedList"/>
    <dgm:cxn modelId="{252AB04A-4CE8-4761-8B51-705A3A94C752}" type="presOf" srcId="{DEBAD459-3906-45E5-AC62-261CF7F9ACA8}" destId="{653AF0B2-7BEE-4194-BC15-C8D7D879B950}" srcOrd="0" destOrd="0" presId="urn:microsoft.com/office/officeart/2008/layout/VerticalCurvedList"/>
    <dgm:cxn modelId="{BC627070-54EB-4858-A952-05B0781071E5}" srcId="{A9028F26-E2B1-4628-A0C5-98B975AC7790}" destId="{CABDC91A-B7D4-431D-9469-D375A0748029}" srcOrd="3" destOrd="0" parTransId="{A49CA85D-90D3-43B6-BBCD-164C9FB38F51}" sibTransId="{DB2EB819-4A15-4541-A81A-D8F550C440AA}"/>
    <dgm:cxn modelId="{CDBE9152-D9B4-4348-80B1-E6CF0D6ED873}" type="presOf" srcId="{FBA9CF2F-A4CD-4F03-9DF9-7D3D1FF02D07}" destId="{3681C012-3F70-4EE4-987A-BF1C72260A1C}" srcOrd="0" destOrd="0" presId="urn:microsoft.com/office/officeart/2008/layout/VerticalCurvedList"/>
    <dgm:cxn modelId="{09109E84-4C49-49E6-B95C-6A7C92B43F7A}" srcId="{A9028F26-E2B1-4628-A0C5-98B975AC7790}" destId="{8A5E7642-EA59-4670-95BD-AD75DF99CAE8}" srcOrd="5" destOrd="0" parTransId="{A521310B-B6A3-4F00-8126-8BB739016A73}" sibTransId="{AC347CF2-9F33-4256-8D55-8B6CE1DE0B0F}"/>
    <dgm:cxn modelId="{462D0985-1C08-4289-A596-CA3148A0DB74}" type="presOf" srcId="{774E9309-6BFC-4FF5-BF6C-FEE4393C13E9}" destId="{F6535690-348F-430B-B689-DA2C1E99F521}" srcOrd="0" destOrd="0" presId="urn:microsoft.com/office/officeart/2008/layout/VerticalCurvedList"/>
    <dgm:cxn modelId="{CC707F9D-B31B-41CD-8BD8-E38D615209EA}" type="presOf" srcId="{A9028F26-E2B1-4628-A0C5-98B975AC7790}" destId="{2D1BB970-6A07-4027-BC31-C1AF3DA52F78}" srcOrd="0" destOrd="0" presId="urn:microsoft.com/office/officeart/2008/layout/VerticalCurvedList"/>
    <dgm:cxn modelId="{624889AB-07CB-4BD8-A292-D3DF2D857204}" srcId="{A9028F26-E2B1-4628-A0C5-98B975AC7790}" destId="{FBA9CF2F-A4CD-4F03-9DF9-7D3D1FF02D07}" srcOrd="6" destOrd="0" parTransId="{66AD7768-EBCC-433A-AF25-857A81E630E0}" sibTransId="{CA46C0EC-C377-4BD3-942B-A5784BAD7397}"/>
    <dgm:cxn modelId="{478470BC-5268-4027-8F69-99E36CC65FD8}" srcId="{A9028F26-E2B1-4628-A0C5-98B975AC7790}" destId="{60111605-989D-48A8-9B99-FD6673637051}" srcOrd="4" destOrd="0" parTransId="{26AF4ADA-54B2-4D2F-9B10-A73F0C2BC418}" sibTransId="{640E1DDD-C74F-4AAD-AA8F-C51336C8F5A8}"/>
    <dgm:cxn modelId="{0B7CCABF-DB17-4426-B82C-A2C2213DDE58}" srcId="{A9028F26-E2B1-4628-A0C5-98B975AC7790}" destId="{97434D54-F1A5-4334-ABDB-A85F71FB51AC}" srcOrd="2" destOrd="0" parTransId="{39DBBCBC-0366-4C4A-BE3E-B7AF5F1DA41F}" sibTransId="{CC6C480E-00D0-465A-BA6F-AD0AEFEAFEF8}"/>
    <dgm:cxn modelId="{0619E2CE-A7D4-4E81-AC97-821E86CA3FE6}" type="presOf" srcId="{60111605-989D-48A8-9B99-FD6673637051}" destId="{CA9B6E3B-1AFC-4E10-B0F0-285580352F58}" srcOrd="0" destOrd="0" presId="urn:microsoft.com/office/officeart/2008/layout/VerticalCurvedList"/>
    <dgm:cxn modelId="{9F4A46E5-9FBE-473E-BF70-5E1688F7FB62}" type="presOf" srcId="{1B9FC928-1829-4968-AC9F-EE84ADFFB1E9}" destId="{256347D4-F1ED-4C47-9964-E7E3A4584B4B}" srcOrd="0" destOrd="0" presId="urn:microsoft.com/office/officeart/2008/layout/VerticalCurvedList"/>
    <dgm:cxn modelId="{44D31CE7-BE6F-4F58-AD06-9881CCADC8EB}" type="presOf" srcId="{97434D54-F1A5-4334-ABDB-A85F71FB51AC}" destId="{B57A3CF0-9837-4DEB-9973-F9A5A5E7BE5F}" srcOrd="0" destOrd="0" presId="urn:microsoft.com/office/officeart/2008/layout/VerticalCurvedList"/>
    <dgm:cxn modelId="{1A71717A-284C-4F8F-9F35-4D14FF52F897}" type="presParOf" srcId="{2D1BB970-6A07-4027-BC31-C1AF3DA52F78}" destId="{598DFAD3-54AC-4F9C-9E72-6621F7EE4074}" srcOrd="0" destOrd="0" presId="urn:microsoft.com/office/officeart/2008/layout/VerticalCurvedList"/>
    <dgm:cxn modelId="{840A4433-1976-4FE9-960C-F538E5D821E2}" type="presParOf" srcId="{598DFAD3-54AC-4F9C-9E72-6621F7EE4074}" destId="{6DCF3324-4BD5-49CD-BFE8-79A89793EABD}" srcOrd="0" destOrd="0" presId="urn:microsoft.com/office/officeart/2008/layout/VerticalCurvedList"/>
    <dgm:cxn modelId="{68E01BE7-2D3E-4918-AF32-4112E3117196}" type="presParOf" srcId="{6DCF3324-4BD5-49CD-BFE8-79A89793EABD}" destId="{CBDECDBA-3430-45E9-BD51-C0272D98655B}" srcOrd="0" destOrd="0" presId="urn:microsoft.com/office/officeart/2008/layout/VerticalCurvedList"/>
    <dgm:cxn modelId="{7F420DC9-4336-4D45-9A4D-7F4464EAC146}" type="presParOf" srcId="{6DCF3324-4BD5-49CD-BFE8-79A89793EABD}" destId="{256347D4-F1ED-4C47-9964-E7E3A4584B4B}" srcOrd="1" destOrd="0" presId="urn:microsoft.com/office/officeart/2008/layout/VerticalCurvedList"/>
    <dgm:cxn modelId="{C0A43B81-18F7-4742-9715-859C04AC582E}" type="presParOf" srcId="{6DCF3324-4BD5-49CD-BFE8-79A89793EABD}" destId="{95500C07-EC78-4F91-8FF3-958DDAE7FFE8}" srcOrd="2" destOrd="0" presId="urn:microsoft.com/office/officeart/2008/layout/VerticalCurvedList"/>
    <dgm:cxn modelId="{938EC742-15B7-48F0-B040-DD653C4CA277}" type="presParOf" srcId="{6DCF3324-4BD5-49CD-BFE8-79A89793EABD}" destId="{60B4720C-5D15-4918-A1B9-DD0AF711411A}" srcOrd="3" destOrd="0" presId="urn:microsoft.com/office/officeart/2008/layout/VerticalCurvedList"/>
    <dgm:cxn modelId="{BD4EB098-995C-44CC-9C86-8D277542E80D}" type="presParOf" srcId="{598DFAD3-54AC-4F9C-9E72-6621F7EE4074}" destId="{F6535690-348F-430B-B689-DA2C1E99F521}" srcOrd="1" destOrd="0" presId="urn:microsoft.com/office/officeart/2008/layout/VerticalCurvedList"/>
    <dgm:cxn modelId="{D98101B2-5BA2-4DDC-A678-04C255A947ED}" type="presParOf" srcId="{598DFAD3-54AC-4F9C-9E72-6621F7EE4074}" destId="{90E40A9B-ECFF-4FFE-A4B9-C0F769CF46BE}" srcOrd="2" destOrd="0" presId="urn:microsoft.com/office/officeart/2008/layout/VerticalCurvedList"/>
    <dgm:cxn modelId="{028C72A0-524F-4EF0-B254-302B5B17FF8C}" type="presParOf" srcId="{90E40A9B-ECFF-4FFE-A4B9-C0F769CF46BE}" destId="{4D469A8F-7262-4FC5-875E-AC30B995FECC}" srcOrd="0" destOrd="0" presId="urn:microsoft.com/office/officeart/2008/layout/VerticalCurvedList"/>
    <dgm:cxn modelId="{A85C1B7E-7A64-4EFB-AC5B-35403F3BEC3C}" type="presParOf" srcId="{598DFAD3-54AC-4F9C-9E72-6621F7EE4074}" destId="{653AF0B2-7BEE-4194-BC15-C8D7D879B950}" srcOrd="3" destOrd="0" presId="urn:microsoft.com/office/officeart/2008/layout/VerticalCurvedList"/>
    <dgm:cxn modelId="{B6AAD661-26C7-4D2C-A39B-ED6ED097C35E}" type="presParOf" srcId="{598DFAD3-54AC-4F9C-9E72-6621F7EE4074}" destId="{3E3F3953-0B09-4102-9797-D278D2A9FF36}" srcOrd="4" destOrd="0" presId="urn:microsoft.com/office/officeart/2008/layout/VerticalCurvedList"/>
    <dgm:cxn modelId="{34D42EFC-483F-4456-BB02-07142B1DDE89}" type="presParOf" srcId="{3E3F3953-0B09-4102-9797-D278D2A9FF36}" destId="{EDB13655-1F79-48D7-8CC5-7EC20F811794}" srcOrd="0" destOrd="0" presId="urn:microsoft.com/office/officeart/2008/layout/VerticalCurvedList"/>
    <dgm:cxn modelId="{948A6DD3-DDD5-4BA3-8861-751685A618FB}" type="presParOf" srcId="{598DFAD3-54AC-4F9C-9E72-6621F7EE4074}" destId="{B57A3CF0-9837-4DEB-9973-F9A5A5E7BE5F}" srcOrd="5" destOrd="0" presId="urn:microsoft.com/office/officeart/2008/layout/VerticalCurvedList"/>
    <dgm:cxn modelId="{DAF3880F-3964-4253-921B-0642605B7592}" type="presParOf" srcId="{598DFAD3-54AC-4F9C-9E72-6621F7EE4074}" destId="{5988E8F0-68FF-4C96-8274-4260A0639C1A}" srcOrd="6" destOrd="0" presId="urn:microsoft.com/office/officeart/2008/layout/VerticalCurvedList"/>
    <dgm:cxn modelId="{BC4CB348-49A7-41F3-8445-621EBCF68032}" type="presParOf" srcId="{5988E8F0-68FF-4C96-8274-4260A0639C1A}" destId="{2E92791D-0C7F-4A6F-928E-9179E797CC69}" srcOrd="0" destOrd="0" presId="urn:microsoft.com/office/officeart/2008/layout/VerticalCurvedList"/>
    <dgm:cxn modelId="{8B3A1856-223E-4E22-9EE1-50903B4C3237}" type="presParOf" srcId="{598DFAD3-54AC-4F9C-9E72-6621F7EE4074}" destId="{D9EECC15-7581-4047-8320-6EB2AF4AFB18}" srcOrd="7" destOrd="0" presId="urn:microsoft.com/office/officeart/2008/layout/VerticalCurvedList"/>
    <dgm:cxn modelId="{9970D822-3013-401B-ADBA-EB4C22E48677}" type="presParOf" srcId="{598DFAD3-54AC-4F9C-9E72-6621F7EE4074}" destId="{A4A2B6ED-6575-4917-8D4E-7FE3EDF765BA}" srcOrd="8" destOrd="0" presId="urn:microsoft.com/office/officeart/2008/layout/VerticalCurvedList"/>
    <dgm:cxn modelId="{519EC8ED-9B30-4B5D-BCC0-64A73626E99C}" type="presParOf" srcId="{A4A2B6ED-6575-4917-8D4E-7FE3EDF765BA}" destId="{41417C11-859A-4EEC-A8D2-D3406FA801C1}" srcOrd="0" destOrd="0" presId="urn:microsoft.com/office/officeart/2008/layout/VerticalCurvedList"/>
    <dgm:cxn modelId="{062024B3-6C18-481C-A361-2785CFCDBBEE}" type="presParOf" srcId="{598DFAD3-54AC-4F9C-9E72-6621F7EE4074}" destId="{CA9B6E3B-1AFC-4E10-B0F0-285580352F58}" srcOrd="9" destOrd="0" presId="urn:microsoft.com/office/officeart/2008/layout/VerticalCurvedList"/>
    <dgm:cxn modelId="{00932329-40AF-43BC-9896-3C79AE4231C0}" type="presParOf" srcId="{598DFAD3-54AC-4F9C-9E72-6621F7EE4074}" destId="{A00D31AF-F857-499E-88D2-36AB0FF9DA5F}" srcOrd="10" destOrd="0" presId="urn:microsoft.com/office/officeart/2008/layout/VerticalCurvedList"/>
    <dgm:cxn modelId="{220FDE46-85C9-4EF8-9690-73DA587DDAA0}" type="presParOf" srcId="{A00D31AF-F857-499E-88D2-36AB0FF9DA5F}" destId="{6882B959-F529-4653-BD44-9BA9362345DE}" srcOrd="0" destOrd="0" presId="urn:microsoft.com/office/officeart/2008/layout/VerticalCurvedList"/>
    <dgm:cxn modelId="{585766EB-79C2-4E25-AE69-007BD344DA2A}" type="presParOf" srcId="{598DFAD3-54AC-4F9C-9E72-6621F7EE4074}" destId="{AA494224-6204-4081-9B5C-0919F935445E}" srcOrd="11" destOrd="0" presId="urn:microsoft.com/office/officeart/2008/layout/VerticalCurvedList"/>
    <dgm:cxn modelId="{D3B03516-2A54-4720-8452-347B45FBC5CF}" type="presParOf" srcId="{598DFAD3-54AC-4F9C-9E72-6621F7EE4074}" destId="{EB54BC4D-C827-4F6A-BA64-C192115FDB87}" srcOrd="12" destOrd="0" presId="urn:microsoft.com/office/officeart/2008/layout/VerticalCurvedList"/>
    <dgm:cxn modelId="{A38A66EF-6CF7-4EB1-B285-C99F7C4F9298}" type="presParOf" srcId="{EB54BC4D-C827-4F6A-BA64-C192115FDB87}" destId="{7AA2FA10-425F-4303-B64A-7FBBFB03BBD7}" srcOrd="0" destOrd="0" presId="urn:microsoft.com/office/officeart/2008/layout/VerticalCurvedList"/>
    <dgm:cxn modelId="{8CB03714-C1C2-42DC-99A5-EAD245F06E16}" type="presParOf" srcId="{598DFAD3-54AC-4F9C-9E72-6621F7EE4074}" destId="{3681C012-3F70-4EE4-987A-BF1C72260A1C}" srcOrd="13" destOrd="0" presId="urn:microsoft.com/office/officeart/2008/layout/VerticalCurvedList"/>
    <dgm:cxn modelId="{A1F3BC42-C6E1-4CC7-8B62-BE9D9BBE9979}" type="presParOf" srcId="{598DFAD3-54AC-4F9C-9E72-6621F7EE4074}" destId="{E0A5FD74-B5C3-4C41-9016-9C2ADC315796}" srcOrd="14" destOrd="0" presId="urn:microsoft.com/office/officeart/2008/layout/VerticalCurvedList"/>
    <dgm:cxn modelId="{436BE111-5D8A-4838-AD53-1EABBE16009F}" type="presParOf" srcId="{E0A5FD74-B5C3-4C41-9016-9C2ADC315796}" destId="{6DB58741-036D-4546-AB26-F85D41CDD5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D" dirty="0" err="1"/>
            <a:t>kebutuhan</a:t>
          </a:r>
          <a:r>
            <a:rPr lang="en-ID" dirty="0"/>
            <a:t> </a:t>
          </a:r>
          <a:r>
            <a:rPr lang="en-ID" dirty="0" err="1"/>
            <a:t>berprestasi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D" dirty="0"/>
            <a:t>internal locus of control yang </a:t>
          </a:r>
          <a:r>
            <a:rPr lang="en-ID" dirty="0" err="1"/>
            <a:t>kuat</a:t>
          </a:r>
          <a:r>
            <a:rPr lang="en-ID" dirty="0"/>
            <a:t> </a:t>
          </a:r>
          <a:endParaRPr lang="en-US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D" dirty="0" err="1"/>
            <a:t>tingginya</a:t>
          </a:r>
          <a:r>
            <a:rPr lang="en-ID" dirty="0"/>
            <a:t> </a:t>
          </a:r>
          <a:r>
            <a:rPr lang="en-ID" dirty="0" err="1"/>
            <a:t>kreativitas</a:t>
          </a:r>
          <a:r>
            <a:rPr lang="en-ID" dirty="0"/>
            <a:t> dan </a:t>
          </a:r>
          <a:r>
            <a:rPr lang="en-ID" dirty="0" err="1"/>
            <a:t>inovasi</a:t>
          </a:r>
          <a:endParaRPr lang="en-US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F786E2-B779-42A0-855F-7F1F05AEF8B0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5C0C29B-03F7-47F4-B48C-7831ABD82BD5}">
      <dgm:prSet phldrT="[Text]"/>
      <dgm:spPr/>
      <dgm:t>
        <a:bodyPr/>
        <a:lstStyle/>
        <a:p>
          <a:r>
            <a:rPr lang="en-ID" b="0" i="0" dirty="0" err="1"/>
            <a:t>Berkemampuan</a:t>
          </a:r>
          <a:r>
            <a:rPr lang="en-ID" b="0" i="0" dirty="0"/>
            <a:t> </a:t>
          </a:r>
          <a:r>
            <a:rPr lang="en-ID" b="0" i="0" dirty="0" err="1"/>
            <a:t>mengenali</a:t>
          </a:r>
          <a:r>
            <a:rPr lang="en-ID" b="0" i="0" dirty="0"/>
            <a:t> </a:t>
          </a:r>
          <a:r>
            <a:rPr lang="en-ID" b="0" i="0" dirty="0" err="1"/>
            <a:t>kesempatan</a:t>
          </a:r>
          <a:r>
            <a:rPr lang="en-ID" b="0" i="0" dirty="0"/>
            <a:t> yang </a:t>
          </a:r>
          <a:r>
            <a:rPr lang="en-ID" b="0" i="0" dirty="0" err="1"/>
            <a:t>ada</a:t>
          </a:r>
          <a:r>
            <a:rPr lang="en-ID" b="0" i="0" dirty="0"/>
            <a:t> di pasar</a:t>
          </a:r>
          <a:endParaRPr lang="en-ID" dirty="0"/>
        </a:p>
      </dgm:t>
    </dgm:pt>
    <dgm:pt modelId="{04138C74-F81C-4176-A53A-69B9806EF946}" type="parTrans" cxnId="{711E58D8-4524-4069-B8A9-5AE0749D56D1}">
      <dgm:prSet/>
      <dgm:spPr/>
      <dgm:t>
        <a:bodyPr/>
        <a:lstStyle/>
        <a:p>
          <a:endParaRPr lang="en-ID"/>
        </a:p>
      </dgm:t>
    </dgm:pt>
    <dgm:pt modelId="{AEEF0935-3E0E-4986-8758-7B52F8CC9EDB}" type="sibTrans" cxnId="{711E58D8-4524-4069-B8A9-5AE0749D56D1}">
      <dgm:prSet/>
      <dgm:spPr/>
      <dgm:t>
        <a:bodyPr/>
        <a:lstStyle/>
        <a:p>
          <a:endParaRPr lang="en-ID"/>
        </a:p>
      </dgm:t>
    </dgm:pt>
    <dgm:pt modelId="{AFBA5C6B-3D38-421F-A714-CE1411A1E103}">
      <dgm:prSet phldrT="[Text]"/>
      <dgm:spPr/>
      <dgm:t>
        <a:bodyPr/>
        <a:lstStyle/>
        <a:p>
          <a:r>
            <a:rPr lang="en-ID" b="0" i="0" dirty="0" err="1"/>
            <a:t>Berkemampuan</a:t>
          </a:r>
          <a:r>
            <a:rPr lang="en-ID" b="0" i="0" dirty="0"/>
            <a:t> </a:t>
          </a:r>
          <a:r>
            <a:rPr lang="en-ID" b="0" i="0" dirty="0" err="1"/>
            <a:t>mengambil</a:t>
          </a:r>
          <a:r>
            <a:rPr lang="en-ID" b="0" i="0" dirty="0"/>
            <a:t> </a:t>
          </a:r>
          <a:r>
            <a:rPr lang="en-ID" b="0" i="0" dirty="0" err="1"/>
            <a:t>tindakan</a:t>
          </a:r>
          <a:r>
            <a:rPr lang="en-ID" b="0" i="0" dirty="0"/>
            <a:t> </a:t>
          </a:r>
          <a:r>
            <a:rPr lang="en-ID" b="0" i="0" dirty="0" err="1"/>
            <a:t>alternatif</a:t>
          </a:r>
          <a:endParaRPr lang="en-ID" dirty="0"/>
        </a:p>
      </dgm:t>
    </dgm:pt>
    <dgm:pt modelId="{61EC841F-5398-4721-B5BF-8207CFE86C0B}" type="parTrans" cxnId="{8D589ADC-AD13-4084-8282-8F5A710BAFD5}">
      <dgm:prSet/>
      <dgm:spPr/>
      <dgm:t>
        <a:bodyPr/>
        <a:lstStyle/>
        <a:p>
          <a:endParaRPr lang="en-ID"/>
        </a:p>
      </dgm:t>
    </dgm:pt>
    <dgm:pt modelId="{ED3D3CD8-D64B-4AB6-A489-E8AC7FA11737}" type="sibTrans" cxnId="{8D589ADC-AD13-4084-8282-8F5A710BAFD5}">
      <dgm:prSet/>
      <dgm:spPr/>
      <dgm:t>
        <a:bodyPr/>
        <a:lstStyle/>
        <a:p>
          <a:endParaRPr lang="en-ID"/>
        </a:p>
      </dgm:t>
    </dgm:pt>
    <dgm:pt modelId="{2330FEDE-E183-49C4-AB1C-1A257720F47D}">
      <dgm:prSet phldrT="[Text]"/>
      <dgm:spPr/>
      <dgm:t>
        <a:bodyPr/>
        <a:lstStyle/>
        <a:p>
          <a:r>
            <a:rPr lang="en-ID" b="0" i="0" dirty="0" err="1"/>
            <a:t>Berkemampuan</a:t>
          </a:r>
          <a:r>
            <a:rPr lang="en-ID" b="0" i="0" dirty="0"/>
            <a:t> </a:t>
          </a:r>
          <a:r>
            <a:rPr lang="en-ID" b="0" i="0" dirty="0" err="1"/>
            <a:t>mengkombinasikan</a:t>
          </a:r>
          <a:r>
            <a:rPr lang="en-ID" b="0" i="0" dirty="0"/>
            <a:t> </a:t>
          </a:r>
          <a:r>
            <a:rPr lang="en-ID" b="0" i="0" dirty="0" err="1"/>
            <a:t>elemen</a:t>
          </a:r>
          <a:r>
            <a:rPr lang="en-ID" b="0" i="0" dirty="0"/>
            <a:t> </a:t>
          </a:r>
          <a:r>
            <a:rPr lang="en-ID" b="0" i="0" dirty="0" err="1"/>
            <a:t>faktor</a:t>
          </a:r>
          <a:r>
            <a:rPr lang="en-ID" b="0" i="0" dirty="0"/>
            <a:t> </a:t>
          </a:r>
          <a:r>
            <a:rPr lang="en-ID" b="0" i="0" dirty="0" err="1"/>
            <a:t>produksi</a:t>
          </a:r>
          <a:r>
            <a:rPr lang="en-ID" b="0" i="0" dirty="0"/>
            <a:t> </a:t>
          </a:r>
          <a:r>
            <a:rPr lang="en-ID" b="0" i="0" dirty="0" err="1"/>
            <a:t>secara</a:t>
          </a:r>
          <a:r>
            <a:rPr lang="en-ID" b="0" i="0" dirty="0"/>
            <a:t> </a:t>
          </a:r>
          <a:r>
            <a:rPr lang="en-ID" b="0" i="0" dirty="0" err="1"/>
            <a:t>rasional</a:t>
          </a:r>
          <a:r>
            <a:rPr lang="en-ID" b="0" i="0" dirty="0"/>
            <a:t> </a:t>
          </a:r>
          <a:r>
            <a:rPr lang="en-ID" b="0" i="0" dirty="0" err="1"/>
            <a:t>dalam</a:t>
          </a:r>
          <a:r>
            <a:rPr lang="en-ID" b="0" i="0" dirty="0"/>
            <a:t> proses </a:t>
          </a:r>
          <a:r>
            <a:rPr lang="en-ID" b="0" i="0" dirty="0" err="1"/>
            <a:t>pengambilan</a:t>
          </a:r>
          <a:r>
            <a:rPr lang="en-ID" b="0" i="0" dirty="0"/>
            <a:t> </a:t>
          </a:r>
          <a:r>
            <a:rPr lang="en-ID" b="0" i="0" dirty="0" err="1"/>
            <a:t>keputusan</a:t>
          </a:r>
          <a:endParaRPr lang="en-ID" dirty="0"/>
        </a:p>
      </dgm:t>
    </dgm:pt>
    <dgm:pt modelId="{B3544A2E-EE10-4393-A060-DB4EF8769897}" type="parTrans" cxnId="{9DA31001-8CA6-4A23-8168-0F0B4A35BC41}">
      <dgm:prSet/>
      <dgm:spPr/>
      <dgm:t>
        <a:bodyPr/>
        <a:lstStyle/>
        <a:p>
          <a:endParaRPr lang="en-ID"/>
        </a:p>
      </dgm:t>
    </dgm:pt>
    <dgm:pt modelId="{04C17B95-B5D9-428B-8A52-EA6E11143939}" type="sibTrans" cxnId="{9DA31001-8CA6-4A23-8168-0F0B4A35BC41}">
      <dgm:prSet/>
      <dgm:spPr/>
      <dgm:t>
        <a:bodyPr/>
        <a:lstStyle/>
        <a:p>
          <a:endParaRPr lang="en-ID"/>
        </a:p>
      </dgm:t>
    </dgm:pt>
    <dgm:pt modelId="{B13E6E8D-E728-467B-A28E-7763AFA20EF3}" type="pres">
      <dgm:prSet presAssocID="{92F786E2-B779-42A0-855F-7F1F05AEF8B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38B3D94-FEE8-4880-A48E-AF54CAFC0CE3}" type="pres">
      <dgm:prSet presAssocID="{2330FEDE-E183-49C4-AB1C-1A257720F47D}" presName="Accent3" presStyleCnt="0"/>
      <dgm:spPr/>
    </dgm:pt>
    <dgm:pt modelId="{7F501A72-E5E0-4F25-B0B2-E0FE4EAACC84}" type="pres">
      <dgm:prSet presAssocID="{2330FEDE-E183-49C4-AB1C-1A257720F47D}" presName="Accent" presStyleLbl="node1" presStyleIdx="0" presStyleCnt="3"/>
      <dgm:spPr/>
    </dgm:pt>
    <dgm:pt modelId="{EF6BA2D1-C22D-452B-AC17-0D8BDC3F1151}" type="pres">
      <dgm:prSet presAssocID="{2330FEDE-E183-49C4-AB1C-1A257720F47D}" presName="ParentBackground3" presStyleCnt="0"/>
      <dgm:spPr/>
    </dgm:pt>
    <dgm:pt modelId="{CC7E6DF7-E45E-4DE4-A068-03B14954032C}" type="pres">
      <dgm:prSet presAssocID="{2330FEDE-E183-49C4-AB1C-1A257720F47D}" presName="ParentBackground" presStyleLbl="fgAcc1" presStyleIdx="0" presStyleCnt="3"/>
      <dgm:spPr/>
    </dgm:pt>
    <dgm:pt modelId="{87B6F62A-9635-45B2-80FA-3F337665387C}" type="pres">
      <dgm:prSet presAssocID="{2330FEDE-E183-49C4-AB1C-1A257720F47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71F39A1-160F-4B29-A6FF-3CAD411AB13A}" type="pres">
      <dgm:prSet presAssocID="{AFBA5C6B-3D38-421F-A714-CE1411A1E103}" presName="Accent2" presStyleCnt="0"/>
      <dgm:spPr/>
    </dgm:pt>
    <dgm:pt modelId="{417B3F0A-0663-46F2-B25E-587B41648DDB}" type="pres">
      <dgm:prSet presAssocID="{AFBA5C6B-3D38-421F-A714-CE1411A1E103}" presName="Accent" presStyleLbl="node1" presStyleIdx="1" presStyleCnt="3"/>
      <dgm:spPr/>
    </dgm:pt>
    <dgm:pt modelId="{6B943A3B-EBF0-4122-BA5D-5ABE4C8DD2D6}" type="pres">
      <dgm:prSet presAssocID="{AFBA5C6B-3D38-421F-A714-CE1411A1E103}" presName="ParentBackground2" presStyleCnt="0"/>
      <dgm:spPr/>
    </dgm:pt>
    <dgm:pt modelId="{993A1C49-6CE5-4647-8D66-5E310F360B63}" type="pres">
      <dgm:prSet presAssocID="{AFBA5C6B-3D38-421F-A714-CE1411A1E103}" presName="ParentBackground" presStyleLbl="fgAcc1" presStyleIdx="1" presStyleCnt="3"/>
      <dgm:spPr/>
    </dgm:pt>
    <dgm:pt modelId="{56B65D92-A0E4-4775-83F2-717CB2F86885}" type="pres">
      <dgm:prSet presAssocID="{AFBA5C6B-3D38-421F-A714-CE1411A1E10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489CE06-6939-4C9C-89EA-98547EF0A1F3}" type="pres">
      <dgm:prSet presAssocID="{75C0C29B-03F7-47F4-B48C-7831ABD82BD5}" presName="Accent1" presStyleCnt="0"/>
      <dgm:spPr/>
    </dgm:pt>
    <dgm:pt modelId="{AB6DB9F9-F98D-45EC-8F71-46779220D4A9}" type="pres">
      <dgm:prSet presAssocID="{75C0C29B-03F7-47F4-B48C-7831ABD82BD5}" presName="Accent" presStyleLbl="node1" presStyleIdx="2" presStyleCnt="3"/>
      <dgm:spPr/>
    </dgm:pt>
    <dgm:pt modelId="{0896EC5F-054B-43DB-8136-6D436926BD97}" type="pres">
      <dgm:prSet presAssocID="{75C0C29B-03F7-47F4-B48C-7831ABD82BD5}" presName="ParentBackground1" presStyleCnt="0"/>
      <dgm:spPr/>
    </dgm:pt>
    <dgm:pt modelId="{3DEB5AAA-8900-4D75-AB6C-D27035BD8046}" type="pres">
      <dgm:prSet presAssocID="{75C0C29B-03F7-47F4-B48C-7831ABD82BD5}" presName="ParentBackground" presStyleLbl="fgAcc1" presStyleIdx="2" presStyleCnt="3"/>
      <dgm:spPr/>
    </dgm:pt>
    <dgm:pt modelId="{DBD2A7B3-9B26-4F90-8A76-B424952C125C}" type="pres">
      <dgm:prSet presAssocID="{75C0C29B-03F7-47F4-B48C-7831ABD82BD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DA31001-8CA6-4A23-8168-0F0B4A35BC41}" srcId="{92F786E2-B779-42A0-855F-7F1F05AEF8B0}" destId="{2330FEDE-E183-49C4-AB1C-1A257720F47D}" srcOrd="2" destOrd="0" parTransId="{B3544A2E-EE10-4393-A060-DB4EF8769897}" sibTransId="{04C17B95-B5D9-428B-8A52-EA6E11143939}"/>
    <dgm:cxn modelId="{8E847905-0EFF-4CDA-B92B-B2A2CEA2558B}" type="presOf" srcId="{92F786E2-B779-42A0-855F-7F1F05AEF8B0}" destId="{B13E6E8D-E728-467B-A28E-7763AFA20EF3}" srcOrd="0" destOrd="0" presId="urn:microsoft.com/office/officeart/2011/layout/CircleProcess"/>
    <dgm:cxn modelId="{1C33CD21-775C-4903-9E28-2199ED709ABE}" type="presOf" srcId="{75C0C29B-03F7-47F4-B48C-7831ABD82BD5}" destId="{3DEB5AAA-8900-4D75-AB6C-D27035BD8046}" srcOrd="0" destOrd="0" presId="urn:microsoft.com/office/officeart/2011/layout/CircleProcess"/>
    <dgm:cxn modelId="{C8049724-D310-4BD0-87D8-A6169892B17A}" type="presOf" srcId="{2330FEDE-E183-49C4-AB1C-1A257720F47D}" destId="{87B6F62A-9635-45B2-80FA-3F337665387C}" srcOrd="1" destOrd="0" presId="urn:microsoft.com/office/officeart/2011/layout/CircleProcess"/>
    <dgm:cxn modelId="{8A96643A-24AB-4B9C-B8BD-CBB113D5A672}" type="presOf" srcId="{AFBA5C6B-3D38-421F-A714-CE1411A1E103}" destId="{56B65D92-A0E4-4775-83F2-717CB2F86885}" srcOrd="1" destOrd="0" presId="urn:microsoft.com/office/officeart/2011/layout/CircleProcess"/>
    <dgm:cxn modelId="{CF9BAE97-C1F6-4563-89E0-5AAEA2063BF5}" type="presOf" srcId="{AFBA5C6B-3D38-421F-A714-CE1411A1E103}" destId="{993A1C49-6CE5-4647-8D66-5E310F360B63}" srcOrd="0" destOrd="0" presId="urn:microsoft.com/office/officeart/2011/layout/CircleProcess"/>
    <dgm:cxn modelId="{711E58D8-4524-4069-B8A9-5AE0749D56D1}" srcId="{92F786E2-B779-42A0-855F-7F1F05AEF8B0}" destId="{75C0C29B-03F7-47F4-B48C-7831ABD82BD5}" srcOrd="0" destOrd="0" parTransId="{04138C74-F81C-4176-A53A-69B9806EF946}" sibTransId="{AEEF0935-3E0E-4986-8758-7B52F8CC9EDB}"/>
    <dgm:cxn modelId="{8D589ADC-AD13-4084-8282-8F5A710BAFD5}" srcId="{92F786E2-B779-42A0-855F-7F1F05AEF8B0}" destId="{AFBA5C6B-3D38-421F-A714-CE1411A1E103}" srcOrd="1" destOrd="0" parTransId="{61EC841F-5398-4721-B5BF-8207CFE86C0B}" sibTransId="{ED3D3CD8-D64B-4AB6-A489-E8AC7FA11737}"/>
    <dgm:cxn modelId="{D82082F3-EF3E-49A1-8022-073FFCF63470}" type="presOf" srcId="{2330FEDE-E183-49C4-AB1C-1A257720F47D}" destId="{CC7E6DF7-E45E-4DE4-A068-03B14954032C}" srcOrd="0" destOrd="0" presId="urn:microsoft.com/office/officeart/2011/layout/CircleProcess"/>
    <dgm:cxn modelId="{26242FF7-8EA3-4778-9387-D7D0E786A102}" type="presOf" srcId="{75C0C29B-03F7-47F4-B48C-7831ABD82BD5}" destId="{DBD2A7B3-9B26-4F90-8A76-B424952C125C}" srcOrd="1" destOrd="0" presId="urn:microsoft.com/office/officeart/2011/layout/CircleProcess"/>
    <dgm:cxn modelId="{CD48C2B4-84FE-4AE6-B73E-D88FD53EB984}" type="presParOf" srcId="{B13E6E8D-E728-467B-A28E-7763AFA20EF3}" destId="{E38B3D94-FEE8-4880-A48E-AF54CAFC0CE3}" srcOrd="0" destOrd="0" presId="urn:microsoft.com/office/officeart/2011/layout/CircleProcess"/>
    <dgm:cxn modelId="{CAEB5585-876D-4923-ABFB-B882D906AF83}" type="presParOf" srcId="{E38B3D94-FEE8-4880-A48E-AF54CAFC0CE3}" destId="{7F501A72-E5E0-4F25-B0B2-E0FE4EAACC84}" srcOrd="0" destOrd="0" presId="urn:microsoft.com/office/officeart/2011/layout/CircleProcess"/>
    <dgm:cxn modelId="{B9AFADA3-51B1-41BF-BBD0-4E3FC3BCC5DC}" type="presParOf" srcId="{B13E6E8D-E728-467B-A28E-7763AFA20EF3}" destId="{EF6BA2D1-C22D-452B-AC17-0D8BDC3F1151}" srcOrd="1" destOrd="0" presId="urn:microsoft.com/office/officeart/2011/layout/CircleProcess"/>
    <dgm:cxn modelId="{91C8359A-A515-499A-BA91-7F747CD01084}" type="presParOf" srcId="{EF6BA2D1-C22D-452B-AC17-0D8BDC3F1151}" destId="{CC7E6DF7-E45E-4DE4-A068-03B14954032C}" srcOrd="0" destOrd="0" presId="urn:microsoft.com/office/officeart/2011/layout/CircleProcess"/>
    <dgm:cxn modelId="{F275A736-47DE-471E-9E43-DC48215E4792}" type="presParOf" srcId="{B13E6E8D-E728-467B-A28E-7763AFA20EF3}" destId="{87B6F62A-9635-45B2-80FA-3F337665387C}" srcOrd="2" destOrd="0" presId="urn:microsoft.com/office/officeart/2011/layout/CircleProcess"/>
    <dgm:cxn modelId="{955FF8CB-5491-4135-9AE2-FB96C3D681DD}" type="presParOf" srcId="{B13E6E8D-E728-467B-A28E-7763AFA20EF3}" destId="{171F39A1-160F-4B29-A6FF-3CAD411AB13A}" srcOrd="3" destOrd="0" presId="urn:microsoft.com/office/officeart/2011/layout/CircleProcess"/>
    <dgm:cxn modelId="{9E8F979D-122C-4B3A-9A8C-5B646917B3AC}" type="presParOf" srcId="{171F39A1-160F-4B29-A6FF-3CAD411AB13A}" destId="{417B3F0A-0663-46F2-B25E-587B41648DDB}" srcOrd="0" destOrd="0" presId="urn:microsoft.com/office/officeart/2011/layout/CircleProcess"/>
    <dgm:cxn modelId="{FD1F6768-14CD-4836-973F-2A3130796AED}" type="presParOf" srcId="{B13E6E8D-E728-467B-A28E-7763AFA20EF3}" destId="{6B943A3B-EBF0-4122-BA5D-5ABE4C8DD2D6}" srcOrd="4" destOrd="0" presId="urn:microsoft.com/office/officeart/2011/layout/CircleProcess"/>
    <dgm:cxn modelId="{88B61C1A-B957-47C9-999C-0DF32DA5AAF0}" type="presParOf" srcId="{6B943A3B-EBF0-4122-BA5D-5ABE4C8DD2D6}" destId="{993A1C49-6CE5-4647-8D66-5E310F360B63}" srcOrd="0" destOrd="0" presId="urn:microsoft.com/office/officeart/2011/layout/CircleProcess"/>
    <dgm:cxn modelId="{D40BF614-41A9-44CC-9C4A-C6EBCB258B04}" type="presParOf" srcId="{B13E6E8D-E728-467B-A28E-7763AFA20EF3}" destId="{56B65D92-A0E4-4775-83F2-717CB2F86885}" srcOrd="5" destOrd="0" presId="urn:microsoft.com/office/officeart/2011/layout/CircleProcess"/>
    <dgm:cxn modelId="{A1F8C89B-8BBC-4C7A-8D21-EC7C3F497965}" type="presParOf" srcId="{B13E6E8D-E728-467B-A28E-7763AFA20EF3}" destId="{D489CE06-6939-4C9C-89EA-98547EF0A1F3}" srcOrd="6" destOrd="0" presId="urn:microsoft.com/office/officeart/2011/layout/CircleProcess"/>
    <dgm:cxn modelId="{AD7B1A85-4B0C-4377-BE00-235FDE78EEB0}" type="presParOf" srcId="{D489CE06-6939-4C9C-89EA-98547EF0A1F3}" destId="{AB6DB9F9-F98D-45EC-8F71-46779220D4A9}" srcOrd="0" destOrd="0" presId="urn:microsoft.com/office/officeart/2011/layout/CircleProcess"/>
    <dgm:cxn modelId="{CAF7E972-7C8C-47A7-AD43-B41A535BEF04}" type="presParOf" srcId="{B13E6E8D-E728-467B-A28E-7763AFA20EF3}" destId="{0896EC5F-054B-43DB-8136-6D436926BD97}" srcOrd="7" destOrd="0" presId="urn:microsoft.com/office/officeart/2011/layout/CircleProcess"/>
    <dgm:cxn modelId="{77A2068B-5C26-486F-84F1-FF709D9E0F36}" type="presParOf" srcId="{0896EC5F-054B-43DB-8136-6D436926BD97}" destId="{3DEB5AAA-8900-4D75-AB6C-D27035BD8046}" srcOrd="0" destOrd="0" presId="urn:microsoft.com/office/officeart/2011/layout/CircleProcess"/>
    <dgm:cxn modelId="{13C9BB1F-63A8-4355-BC40-FEB5B6DBB2FB}" type="presParOf" srcId="{B13E6E8D-E728-467B-A28E-7763AFA20EF3}" destId="{DBD2A7B3-9B26-4F90-8A76-B424952C125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0D3BF0-E590-4C4E-BE12-6EB7F87F526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881606A-97A6-4998-9D6E-E79C227107C8}">
      <dgm:prSet phldrT="[Text]"/>
      <dgm:spPr/>
      <dgm:t>
        <a:bodyPr/>
        <a:lstStyle/>
        <a:p>
          <a:r>
            <a:rPr lang="en-ID" b="0" i="0" dirty="0" err="1"/>
            <a:t>Memulai</a:t>
          </a:r>
          <a:r>
            <a:rPr lang="en-ID" b="0" i="0" dirty="0"/>
            <a:t> dan </a:t>
          </a:r>
          <a:r>
            <a:rPr lang="en-ID" b="0" i="0" dirty="0" err="1"/>
            <a:t>mengerjakan</a:t>
          </a:r>
          <a:r>
            <a:rPr lang="en-ID" b="0" i="0" dirty="0"/>
            <a:t> </a:t>
          </a:r>
          <a:r>
            <a:rPr lang="en-ID" b="0" i="0" dirty="0" err="1"/>
            <a:t>usahanya</a:t>
          </a:r>
          <a:r>
            <a:rPr lang="en-ID" b="0" i="0" dirty="0"/>
            <a:t> </a:t>
          </a:r>
          <a:r>
            <a:rPr lang="en-ID" b="0" i="0" dirty="0" err="1"/>
            <a:t>atas</a:t>
          </a:r>
          <a:r>
            <a:rPr lang="en-ID" b="0" i="0" dirty="0"/>
            <a:t> </a:t>
          </a:r>
          <a:r>
            <a:rPr lang="en-ID" b="0" i="0" dirty="0" err="1"/>
            <a:t>dasar</a:t>
          </a:r>
          <a:r>
            <a:rPr lang="en-ID" b="0" i="0" dirty="0"/>
            <a:t> </a:t>
          </a:r>
          <a:r>
            <a:rPr lang="en-ID" b="0" i="0" dirty="0" err="1"/>
            <a:t>inisiatif</a:t>
          </a:r>
          <a:r>
            <a:rPr lang="en-ID" b="0" i="0" dirty="0"/>
            <a:t> </a:t>
          </a:r>
          <a:r>
            <a:rPr lang="en-ID" b="0" i="0" dirty="0" err="1"/>
            <a:t>sendiri</a:t>
          </a:r>
          <a:endParaRPr lang="en-ID" dirty="0"/>
        </a:p>
      </dgm:t>
    </dgm:pt>
    <dgm:pt modelId="{EE488F7F-E211-48FD-9090-3CB350F17A1B}" type="parTrans" cxnId="{5334633A-26FC-4432-AA86-3D30F5A43459}">
      <dgm:prSet/>
      <dgm:spPr/>
      <dgm:t>
        <a:bodyPr/>
        <a:lstStyle/>
        <a:p>
          <a:endParaRPr lang="en-ID"/>
        </a:p>
      </dgm:t>
    </dgm:pt>
    <dgm:pt modelId="{85377072-8547-4F70-B222-9D1F232750BE}" type="sibTrans" cxnId="{5334633A-26FC-4432-AA86-3D30F5A43459}">
      <dgm:prSet/>
      <dgm:spPr/>
      <dgm:t>
        <a:bodyPr/>
        <a:lstStyle/>
        <a:p>
          <a:endParaRPr lang="en-ID"/>
        </a:p>
      </dgm:t>
    </dgm:pt>
    <dgm:pt modelId="{7CF9ED65-27C0-4E44-950F-75F1F8E4D1F8}">
      <dgm:prSet phldrT="[Text]"/>
      <dgm:spPr/>
      <dgm:t>
        <a:bodyPr/>
        <a:lstStyle/>
        <a:p>
          <a:r>
            <a:rPr lang="en-ID" b="0" i="0" dirty="0" err="1"/>
            <a:t>Mengorganisir</a:t>
          </a:r>
          <a:r>
            <a:rPr lang="en-ID" b="0" i="0" dirty="0"/>
            <a:t> dan </a:t>
          </a:r>
          <a:r>
            <a:rPr lang="en-ID" b="0" i="0" dirty="0" err="1"/>
            <a:t>membangun</a:t>
          </a:r>
          <a:r>
            <a:rPr lang="en-ID" b="0" i="0" dirty="0"/>
            <a:t> </a:t>
          </a:r>
          <a:r>
            <a:rPr lang="en-ID" b="0" i="0" dirty="0" err="1"/>
            <a:t>usahanya</a:t>
          </a:r>
          <a:r>
            <a:rPr lang="en-ID" b="0" i="0" dirty="0"/>
            <a:t> </a:t>
          </a:r>
          <a:r>
            <a:rPr lang="en-ID" b="0" i="0" dirty="0" err="1"/>
            <a:t>sendiri</a:t>
          </a:r>
          <a:endParaRPr lang="en-ID" dirty="0"/>
        </a:p>
      </dgm:t>
    </dgm:pt>
    <dgm:pt modelId="{30844D45-B84C-406A-9601-E679AD66EE3F}" type="parTrans" cxnId="{9D62C490-3CBF-4E72-9C04-05F20E073892}">
      <dgm:prSet/>
      <dgm:spPr/>
      <dgm:t>
        <a:bodyPr/>
        <a:lstStyle/>
        <a:p>
          <a:endParaRPr lang="en-ID"/>
        </a:p>
      </dgm:t>
    </dgm:pt>
    <dgm:pt modelId="{B8D6BC2E-6331-41FC-B8B1-CEE7E8237EDD}" type="sibTrans" cxnId="{9D62C490-3CBF-4E72-9C04-05F20E073892}">
      <dgm:prSet/>
      <dgm:spPr/>
      <dgm:t>
        <a:bodyPr/>
        <a:lstStyle/>
        <a:p>
          <a:endParaRPr lang="en-ID"/>
        </a:p>
      </dgm:t>
    </dgm:pt>
    <dgm:pt modelId="{F23FCCF9-94C8-4DDB-8028-44CDEEEE938F}">
      <dgm:prSet phldrT="[Text]"/>
      <dgm:spPr/>
      <dgm:t>
        <a:bodyPr/>
        <a:lstStyle/>
        <a:p>
          <a:r>
            <a:rPr lang="en-ID" b="0" i="0" dirty="0" err="1"/>
            <a:t>Keberanian</a:t>
          </a:r>
          <a:r>
            <a:rPr lang="en-ID" b="0" i="0" dirty="0"/>
            <a:t> </a:t>
          </a:r>
          <a:r>
            <a:rPr lang="en-ID" b="0" i="0" dirty="0" err="1"/>
            <a:t>dalam</a:t>
          </a:r>
          <a:r>
            <a:rPr lang="en-ID" b="0" i="0" dirty="0"/>
            <a:t> </a:t>
          </a:r>
          <a:r>
            <a:rPr lang="en-ID" b="0" i="0" dirty="0" err="1"/>
            <a:t>menghadapi</a:t>
          </a:r>
          <a:r>
            <a:rPr lang="en-ID" b="0" i="0" dirty="0"/>
            <a:t> </a:t>
          </a:r>
          <a:r>
            <a:rPr lang="en-ID" b="0" i="0" dirty="0" err="1"/>
            <a:t>ketidakpastian</a:t>
          </a:r>
          <a:r>
            <a:rPr lang="en-ID" b="0" i="0" dirty="0"/>
            <a:t> dan </a:t>
          </a:r>
          <a:r>
            <a:rPr lang="en-ID" b="0" i="0" dirty="0" err="1"/>
            <a:t>resiko</a:t>
          </a:r>
          <a:r>
            <a:rPr lang="en-ID" b="0" i="0" dirty="0"/>
            <a:t>.</a:t>
          </a:r>
          <a:endParaRPr lang="en-ID" dirty="0"/>
        </a:p>
      </dgm:t>
    </dgm:pt>
    <dgm:pt modelId="{7CF5C0C1-0922-40E7-BAAD-06CB43CAF500}" type="parTrans" cxnId="{9ABE5E17-6D7A-4BDE-B564-6ECCB16F86BB}">
      <dgm:prSet/>
      <dgm:spPr/>
      <dgm:t>
        <a:bodyPr/>
        <a:lstStyle/>
        <a:p>
          <a:endParaRPr lang="en-ID"/>
        </a:p>
      </dgm:t>
    </dgm:pt>
    <dgm:pt modelId="{6B62EECC-B60A-4A4B-844A-8A57E1E3B2E7}" type="sibTrans" cxnId="{9ABE5E17-6D7A-4BDE-B564-6ECCB16F86BB}">
      <dgm:prSet/>
      <dgm:spPr/>
      <dgm:t>
        <a:bodyPr/>
        <a:lstStyle/>
        <a:p>
          <a:endParaRPr lang="en-ID"/>
        </a:p>
      </dgm:t>
    </dgm:pt>
    <dgm:pt modelId="{B0A05E20-C756-48DE-A5E7-8EAEC28B3F15}" type="pres">
      <dgm:prSet presAssocID="{100D3BF0-E590-4C4E-BE12-6EB7F87F5261}" presName="CompostProcess" presStyleCnt="0">
        <dgm:presLayoutVars>
          <dgm:dir/>
          <dgm:resizeHandles val="exact"/>
        </dgm:presLayoutVars>
      </dgm:prSet>
      <dgm:spPr/>
    </dgm:pt>
    <dgm:pt modelId="{757BCA2D-B571-4532-8AF8-6BBD1B16AF15}" type="pres">
      <dgm:prSet presAssocID="{100D3BF0-E590-4C4E-BE12-6EB7F87F5261}" presName="arrow" presStyleLbl="bgShp" presStyleIdx="0" presStyleCnt="1"/>
      <dgm:spPr/>
    </dgm:pt>
    <dgm:pt modelId="{C529FA94-7B71-4458-8BA8-B7FDF5FDCABF}" type="pres">
      <dgm:prSet presAssocID="{100D3BF0-E590-4C4E-BE12-6EB7F87F5261}" presName="linearProcess" presStyleCnt="0"/>
      <dgm:spPr/>
    </dgm:pt>
    <dgm:pt modelId="{AE737025-94DD-492C-ACB6-F6A579D2541F}" type="pres">
      <dgm:prSet presAssocID="{9881606A-97A6-4998-9D6E-E79C227107C8}" presName="textNode" presStyleLbl="node1" presStyleIdx="0" presStyleCnt="3">
        <dgm:presLayoutVars>
          <dgm:bulletEnabled val="1"/>
        </dgm:presLayoutVars>
      </dgm:prSet>
      <dgm:spPr/>
    </dgm:pt>
    <dgm:pt modelId="{57C24D14-A77F-43E8-ACE7-5D04EC8B0B4D}" type="pres">
      <dgm:prSet presAssocID="{85377072-8547-4F70-B222-9D1F232750BE}" presName="sibTrans" presStyleCnt="0"/>
      <dgm:spPr/>
    </dgm:pt>
    <dgm:pt modelId="{60DA50F9-65C8-4DD7-BDB1-84B048F01710}" type="pres">
      <dgm:prSet presAssocID="{7CF9ED65-27C0-4E44-950F-75F1F8E4D1F8}" presName="textNode" presStyleLbl="node1" presStyleIdx="1" presStyleCnt="3">
        <dgm:presLayoutVars>
          <dgm:bulletEnabled val="1"/>
        </dgm:presLayoutVars>
      </dgm:prSet>
      <dgm:spPr/>
    </dgm:pt>
    <dgm:pt modelId="{E1ED73AF-8EF7-4EC5-832D-3BC8301F8071}" type="pres">
      <dgm:prSet presAssocID="{B8D6BC2E-6331-41FC-B8B1-CEE7E8237EDD}" presName="sibTrans" presStyleCnt="0"/>
      <dgm:spPr/>
    </dgm:pt>
    <dgm:pt modelId="{004EF5D7-2E26-4A30-BD14-4B550EAC1B14}" type="pres">
      <dgm:prSet presAssocID="{F23FCCF9-94C8-4DDB-8028-44CDEEEE938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ABE5E17-6D7A-4BDE-B564-6ECCB16F86BB}" srcId="{100D3BF0-E590-4C4E-BE12-6EB7F87F5261}" destId="{F23FCCF9-94C8-4DDB-8028-44CDEEEE938F}" srcOrd="2" destOrd="0" parTransId="{7CF5C0C1-0922-40E7-BAAD-06CB43CAF500}" sibTransId="{6B62EECC-B60A-4A4B-844A-8A57E1E3B2E7}"/>
    <dgm:cxn modelId="{5334633A-26FC-4432-AA86-3D30F5A43459}" srcId="{100D3BF0-E590-4C4E-BE12-6EB7F87F5261}" destId="{9881606A-97A6-4998-9D6E-E79C227107C8}" srcOrd="0" destOrd="0" parTransId="{EE488F7F-E211-48FD-9090-3CB350F17A1B}" sibTransId="{85377072-8547-4F70-B222-9D1F232750BE}"/>
    <dgm:cxn modelId="{AC47A786-D8B8-4A61-9C25-AC91BB2F71F8}" type="presOf" srcId="{7CF9ED65-27C0-4E44-950F-75F1F8E4D1F8}" destId="{60DA50F9-65C8-4DD7-BDB1-84B048F01710}" srcOrd="0" destOrd="0" presId="urn:microsoft.com/office/officeart/2005/8/layout/hProcess9"/>
    <dgm:cxn modelId="{9D62C490-3CBF-4E72-9C04-05F20E073892}" srcId="{100D3BF0-E590-4C4E-BE12-6EB7F87F5261}" destId="{7CF9ED65-27C0-4E44-950F-75F1F8E4D1F8}" srcOrd="1" destOrd="0" parTransId="{30844D45-B84C-406A-9601-E679AD66EE3F}" sibTransId="{B8D6BC2E-6331-41FC-B8B1-CEE7E8237EDD}"/>
    <dgm:cxn modelId="{4102F599-BF32-409B-9459-91C91C30E3E0}" type="presOf" srcId="{F23FCCF9-94C8-4DDB-8028-44CDEEEE938F}" destId="{004EF5D7-2E26-4A30-BD14-4B550EAC1B14}" srcOrd="0" destOrd="0" presId="urn:microsoft.com/office/officeart/2005/8/layout/hProcess9"/>
    <dgm:cxn modelId="{9E2006B4-D7BA-4BD2-94A2-78F16DE43239}" type="presOf" srcId="{100D3BF0-E590-4C4E-BE12-6EB7F87F5261}" destId="{B0A05E20-C756-48DE-A5E7-8EAEC28B3F15}" srcOrd="0" destOrd="0" presId="urn:microsoft.com/office/officeart/2005/8/layout/hProcess9"/>
    <dgm:cxn modelId="{1A10D8E8-D603-4373-A9B4-379904CA94AA}" type="presOf" srcId="{9881606A-97A6-4998-9D6E-E79C227107C8}" destId="{AE737025-94DD-492C-ACB6-F6A579D2541F}" srcOrd="0" destOrd="0" presId="urn:microsoft.com/office/officeart/2005/8/layout/hProcess9"/>
    <dgm:cxn modelId="{593272C6-16A8-453D-8E55-9CD70948F8A7}" type="presParOf" srcId="{B0A05E20-C756-48DE-A5E7-8EAEC28B3F15}" destId="{757BCA2D-B571-4532-8AF8-6BBD1B16AF15}" srcOrd="0" destOrd="0" presId="urn:microsoft.com/office/officeart/2005/8/layout/hProcess9"/>
    <dgm:cxn modelId="{25E296E1-0D16-4E05-B0B4-27E135FFB029}" type="presParOf" srcId="{B0A05E20-C756-48DE-A5E7-8EAEC28B3F15}" destId="{C529FA94-7B71-4458-8BA8-B7FDF5FDCABF}" srcOrd="1" destOrd="0" presId="urn:microsoft.com/office/officeart/2005/8/layout/hProcess9"/>
    <dgm:cxn modelId="{E5F9DCC8-CDE6-49D0-939A-5B685C532F1D}" type="presParOf" srcId="{C529FA94-7B71-4458-8BA8-B7FDF5FDCABF}" destId="{AE737025-94DD-492C-ACB6-F6A579D2541F}" srcOrd="0" destOrd="0" presId="urn:microsoft.com/office/officeart/2005/8/layout/hProcess9"/>
    <dgm:cxn modelId="{50A891CB-E25F-49C5-8662-8F5DF3628108}" type="presParOf" srcId="{C529FA94-7B71-4458-8BA8-B7FDF5FDCABF}" destId="{57C24D14-A77F-43E8-ACE7-5D04EC8B0B4D}" srcOrd="1" destOrd="0" presId="urn:microsoft.com/office/officeart/2005/8/layout/hProcess9"/>
    <dgm:cxn modelId="{FD5ECE1F-668A-4833-ABDB-8CCEF4F0E24D}" type="presParOf" srcId="{C529FA94-7B71-4458-8BA8-B7FDF5FDCABF}" destId="{60DA50F9-65C8-4DD7-BDB1-84B048F01710}" srcOrd="2" destOrd="0" presId="urn:microsoft.com/office/officeart/2005/8/layout/hProcess9"/>
    <dgm:cxn modelId="{C07B4DBA-6343-4B1A-969E-68612660E226}" type="presParOf" srcId="{C529FA94-7B71-4458-8BA8-B7FDF5FDCABF}" destId="{E1ED73AF-8EF7-4EC5-832D-3BC8301F8071}" srcOrd="3" destOrd="0" presId="urn:microsoft.com/office/officeart/2005/8/layout/hProcess9"/>
    <dgm:cxn modelId="{B8870AF5-D7EB-4E75-A445-1B482C75DBBD}" type="presParOf" srcId="{C529FA94-7B71-4458-8BA8-B7FDF5FDCABF}" destId="{004EF5D7-2E26-4A30-BD14-4B550EAC1B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11AD2D-DD81-4723-9320-3A8F5E233658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E09344DE-3B46-4737-BCA6-475DF5A3AAFD}">
      <dgm:prSet phldrT="[Text]"/>
      <dgm:spPr/>
      <dgm:t>
        <a:bodyPr/>
        <a:lstStyle/>
        <a:p>
          <a:r>
            <a:rPr lang="en-ID" b="0" i="0" dirty="0" err="1"/>
            <a:t>Berfikir</a:t>
          </a:r>
          <a:r>
            <a:rPr lang="en-ID" b="0" i="0" dirty="0"/>
            <a:t> </a:t>
          </a:r>
          <a:r>
            <a:rPr lang="en-ID" b="0" i="0" dirty="0" err="1"/>
            <a:t>kreatif</a:t>
          </a:r>
          <a:endParaRPr lang="en-ID" dirty="0"/>
        </a:p>
      </dgm:t>
    </dgm:pt>
    <dgm:pt modelId="{25F1BEB8-D3B6-4E12-A750-55C2312FB52E}" type="parTrans" cxnId="{4F553D3D-B847-4A1D-A698-1590D5E71C9F}">
      <dgm:prSet/>
      <dgm:spPr/>
      <dgm:t>
        <a:bodyPr/>
        <a:lstStyle/>
        <a:p>
          <a:endParaRPr lang="en-ID"/>
        </a:p>
      </dgm:t>
    </dgm:pt>
    <dgm:pt modelId="{B3F7E6C8-32FF-4029-87F3-EE8880D3171D}" type="sibTrans" cxnId="{4F553D3D-B847-4A1D-A698-1590D5E71C9F}">
      <dgm:prSet/>
      <dgm:spPr/>
      <dgm:t>
        <a:bodyPr/>
        <a:lstStyle/>
        <a:p>
          <a:endParaRPr lang="en-ID"/>
        </a:p>
      </dgm:t>
    </dgm:pt>
    <dgm:pt modelId="{1A44D86A-5504-426A-B8AC-0B9573FDFF49}">
      <dgm:prSet phldrT="[Text]" custT="1"/>
      <dgm:spPr/>
      <dgm:t>
        <a:bodyPr/>
        <a:lstStyle/>
        <a:p>
          <a:r>
            <a:rPr lang="en-ID" sz="2000" b="0" i="0" dirty="0" err="1"/>
            <a:t>Hubungan</a:t>
          </a:r>
          <a:r>
            <a:rPr lang="en-ID" sz="2000" b="0" i="0" dirty="0"/>
            <a:t> </a:t>
          </a:r>
          <a:r>
            <a:rPr lang="en-ID" sz="2000" b="0" i="0" dirty="0" err="1"/>
            <a:t>antar</a:t>
          </a:r>
          <a:r>
            <a:rPr lang="en-ID" sz="2000" b="0" i="0" dirty="0"/>
            <a:t> </a:t>
          </a:r>
          <a:r>
            <a:rPr lang="en-ID" sz="2000" b="0" i="0" dirty="0" err="1"/>
            <a:t>manusia</a:t>
          </a:r>
          <a:r>
            <a:rPr lang="en-ID" sz="2000" b="0" i="0" dirty="0"/>
            <a:t>.</a:t>
          </a:r>
          <a:endParaRPr lang="en-ID" sz="2000" dirty="0"/>
        </a:p>
      </dgm:t>
    </dgm:pt>
    <dgm:pt modelId="{4E00B1B4-9277-443F-B400-F4F314B49FCA}" type="parTrans" cxnId="{59118EEE-DD7B-4549-80AB-30A085813910}">
      <dgm:prSet/>
      <dgm:spPr/>
      <dgm:t>
        <a:bodyPr/>
        <a:lstStyle/>
        <a:p>
          <a:endParaRPr lang="en-ID"/>
        </a:p>
      </dgm:t>
    </dgm:pt>
    <dgm:pt modelId="{30DC7E57-8EEB-4678-A0F9-3F4C6FE63AB5}" type="sibTrans" cxnId="{59118EEE-DD7B-4549-80AB-30A085813910}">
      <dgm:prSet/>
      <dgm:spPr/>
      <dgm:t>
        <a:bodyPr/>
        <a:lstStyle/>
        <a:p>
          <a:endParaRPr lang="en-ID"/>
        </a:p>
      </dgm:t>
    </dgm:pt>
    <dgm:pt modelId="{9A580D8A-B973-456E-893E-D086EDDB1C8F}">
      <dgm:prSet phldrT="[Text]" custT="1"/>
      <dgm:spPr/>
      <dgm:t>
        <a:bodyPr/>
        <a:lstStyle/>
        <a:p>
          <a:r>
            <a:rPr lang="en-ID" sz="1800" b="0" i="0" dirty="0"/>
            <a:t>Keputusan </a:t>
          </a:r>
          <a:r>
            <a:rPr lang="en-ID" sz="1800" b="0" i="0" dirty="0" err="1"/>
            <a:t>lebih</a:t>
          </a:r>
          <a:r>
            <a:rPr lang="en-ID" sz="1800" b="0" i="0" dirty="0"/>
            <a:t> </a:t>
          </a:r>
          <a:r>
            <a:rPr lang="en-ID" sz="1800" b="0" i="0" dirty="0" err="1"/>
            <a:t>cepat</a:t>
          </a:r>
          <a:r>
            <a:rPr lang="en-ID" sz="1800" b="0" i="0" dirty="0"/>
            <a:t> dan </a:t>
          </a:r>
          <a:r>
            <a:rPr lang="en-ID" sz="1800" b="0" i="0" dirty="0" err="1"/>
            <a:t>tepat</a:t>
          </a:r>
          <a:endParaRPr lang="en-ID" sz="1800" dirty="0"/>
        </a:p>
      </dgm:t>
    </dgm:pt>
    <dgm:pt modelId="{8B5D06A1-EEEA-43C0-9B7B-BD7786D002F9}" type="parTrans" cxnId="{D8BCEC06-30CA-4C23-903D-018E1940D031}">
      <dgm:prSet/>
      <dgm:spPr/>
      <dgm:t>
        <a:bodyPr/>
        <a:lstStyle/>
        <a:p>
          <a:endParaRPr lang="en-ID"/>
        </a:p>
      </dgm:t>
    </dgm:pt>
    <dgm:pt modelId="{015801EA-5591-49B9-A202-5D8175A4A5BB}" type="sibTrans" cxnId="{D8BCEC06-30CA-4C23-903D-018E1940D031}">
      <dgm:prSet/>
      <dgm:spPr/>
      <dgm:t>
        <a:bodyPr/>
        <a:lstStyle/>
        <a:p>
          <a:endParaRPr lang="en-ID"/>
        </a:p>
      </dgm:t>
    </dgm:pt>
    <dgm:pt modelId="{5A756AF0-5092-4FAD-AAA1-FDD9C7D9B35F}">
      <dgm:prSet phldrT="[Text]" custT="1"/>
      <dgm:spPr/>
      <dgm:t>
        <a:bodyPr/>
        <a:lstStyle/>
        <a:p>
          <a:r>
            <a:rPr lang="en-ID" sz="2000" b="0" i="0" dirty="0" err="1"/>
            <a:t>Kepemimpinan</a:t>
          </a:r>
          <a:endParaRPr lang="en-ID" sz="2000" dirty="0"/>
        </a:p>
      </dgm:t>
    </dgm:pt>
    <dgm:pt modelId="{4CE6F3ED-9249-47C5-A31C-E89A9BE24919}" type="parTrans" cxnId="{BB421E61-E999-4CA0-BEB6-C1DE9C820F49}">
      <dgm:prSet/>
      <dgm:spPr/>
      <dgm:t>
        <a:bodyPr/>
        <a:lstStyle/>
        <a:p>
          <a:endParaRPr lang="en-ID"/>
        </a:p>
      </dgm:t>
    </dgm:pt>
    <dgm:pt modelId="{E6A0071E-3FCE-4975-A008-41DEBFE76EC8}" type="sibTrans" cxnId="{BB421E61-E999-4CA0-BEB6-C1DE9C820F49}">
      <dgm:prSet/>
      <dgm:spPr/>
      <dgm:t>
        <a:bodyPr/>
        <a:lstStyle/>
        <a:p>
          <a:endParaRPr lang="en-ID"/>
        </a:p>
      </dgm:t>
    </dgm:pt>
    <dgm:pt modelId="{548D540C-B4D7-4819-AABE-F457DAA33723}">
      <dgm:prSet phldrT="[Text]" custT="1"/>
      <dgm:spPr/>
      <dgm:t>
        <a:bodyPr/>
        <a:lstStyle/>
        <a:p>
          <a:r>
            <a:rPr lang="en-ID" sz="2400" b="0" i="0" dirty="0" err="1"/>
            <a:t>Manajerial</a:t>
          </a:r>
          <a:endParaRPr lang="en-ID" sz="2400" dirty="0"/>
        </a:p>
      </dgm:t>
    </dgm:pt>
    <dgm:pt modelId="{F084CC5D-80AE-4470-8A10-CD200B2BA16E}" type="parTrans" cxnId="{03DE973E-E885-4993-82E0-72A26A72A516}">
      <dgm:prSet/>
      <dgm:spPr/>
      <dgm:t>
        <a:bodyPr/>
        <a:lstStyle/>
        <a:p>
          <a:endParaRPr lang="en-ID"/>
        </a:p>
      </dgm:t>
    </dgm:pt>
    <dgm:pt modelId="{F2946AB9-A46A-4A16-9400-4883B18966A3}" type="sibTrans" cxnId="{03DE973E-E885-4993-82E0-72A26A72A516}">
      <dgm:prSet/>
      <dgm:spPr/>
      <dgm:t>
        <a:bodyPr/>
        <a:lstStyle/>
        <a:p>
          <a:endParaRPr lang="en-ID"/>
        </a:p>
      </dgm:t>
    </dgm:pt>
    <dgm:pt modelId="{9E181038-A1C9-4C07-AD64-88E29146B684}" type="pres">
      <dgm:prSet presAssocID="{0711AD2D-DD81-4723-9320-3A8F5E23365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650E6F4-E569-44B8-A681-A8C4F68A1A7E}" type="pres">
      <dgm:prSet presAssocID="{E09344DE-3B46-4737-BCA6-475DF5A3AAFD}" presName="centerShape" presStyleLbl="node0" presStyleIdx="0" presStyleCnt="1"/>
      <dgm:spPr/>
    </dgm:pt>
    <dgm:pt modelId="{0F542539-7BEC-451B-A207-30272CC66102}" type="pres">
      <dgm:prSet presAssocID="{1A44D86A-5504-426A-B8AC-0B9573FDFF49}" presName="node" presStyleLbl="node1" presStyleIdx="0" presStyleCnt="4" custScaleX="191115">
        <dgm:presLayoutVars>
          <dgm:bulletEnabled val="1"/>
        </dgm:presLayoutVars>
      </dgm:prSet>
      <dgm:spPr/>
    </dgm:pt>
    <dgm:pt modelId="{6E1CA4D5-A067-4C1A-962F-D220ACC796CD}" type="pres">
      <dgm:prSet presAssocID="{1A44D86A-5504-426A-B8AC-0B9573FDFF49}" presName="dummy" presStyleCnt="0"/>
      <dgm:spPr/>
    </dgm:pt>
    <dgm:pt modelId="{F0957E45-35FB-4F31-B22F-F2415A91E4F9}" type="pres">
      <dgm:prSet presAssocID="{30DC7E57-8EEB-4678-A0F9-3F4C6FE63AB5}" presName="sibTrans" presStyleLbl="sibTrans2D1" presStyleIdx="0" presStyleCnt="4"/>
      <dgm:spPr/>
    </dgm:pt>
    <dgm:pt modelId="{668A2518-C7F2-489A-A60C-17E5DBAB01AC}" type="pres">
      <dgm:prSet presAssocID="{9A580D8A-B973-456E-893E-D086EDDB1C8F}" presName="node" presStyleLbl="node1" presStyleIdx="1" presStyleCnt="4" custScaleX="217154" custRadScaleRad="142350" custRadScaleInc="14152">
        <dgm:presLayoutVars>
          <dgm:bulletEnabled val="1"/>
        </dgm:presLayoutVars>
      </dgm:prSet>
      <dgm:spPr/>
    </dgm:pt>
    <dgm:pt modelId="{FE6E5C3F-750A-4A9E-AD9C-3842C182FAB1}" type="pres">
      <dgm:prSet presAssocID="{9A580D8A-B973-456E-893E-D086EDDB1C8F}" presName="dummy" presStyleCnt="0"/>
      <dgm:spPr/>
    </dgm:pt>
    <dgm:pt modelId="{C031F4BC-BEFD-401D-ADB4-1CBA28DF0AA5}" type="pres">
      <dgm:prSet presAssocID="{015801EA-5591-49B9-A202-5D8175A4A5BB}" presName="sibTrans" presStyleLbl="sibTrans2D1" presStyleIdx="1" presStyleCnt="4"/>
      <dgm:spPr/>
    </dgm:pt>
    <dgm:pt modelId="{B1810BD7-68D6-4835-A03C-BC330A2C4DFA}" type="pres">
      <dgm:prSet presAssocID="{5A756AF0-5092-4FAD-AAA1-FDD9C7D9B35F}" presName="node" presStyleLbl="node1" presStyleIdx="2" presStyleCnt="4" custScaleX="210891">
        <dgm:presLayoutVars>
          <dgm:bulletEnabled val="1"/>
        </dgm:presLayoutVars>
      </dgm:prSet>
      <dgm:spPr/>
    </dgm:pt>
    <dgm:pt modelId="{9B3E7FB6-A1A9-40B1-85A0-A0EB4C08CF1A}" type="pres">
      <dgm:prSet presAssocID="{5A756AF0-5092-4FAD-AAA1-FDD9C7D9B35F}" presName="dummy" presStyleCnt="0"/>
      <dgm:spPr/>
    </dgm:pt>
    <dgm:pt modelId="{D8D2DB36-0F45-4FF5-938B-94CFB99E8DD1}" type="pres">
      <dgm:prSet presAssocID="{E6A0071E-3FCE-4975-A008-41DEBFE76EC8}" presName="sibTrans" presStyleLbl="sibTrans2D1" presStyleIdx="2" presStyleCnt="4"/>
      <dgm:spPr/>
    </dgm:pt>
    <dgm:pt modelId="{1B52F469-228F-4BB3-9998-7D5F6B393035}" type="pres">
      <dgm:prSet presAssocID="{548D540C-B4D7-4819-AABE-F457DAA33723}" presName="node" presStyleLbl="node1" presStyleIdx="3" presStyleCnt="4" custScaleX="232604" custRadScaleRad="144446" custRadScaleInc="-10501">
        <dgm:presLayoutVars>
          <dgm:bulletEnabled val="1"/>
        </dgm:presLayoutVars>
      </dgm:prSet>
      <dgm:spPr/>
    </dgm:pt>
    <dgm:pt modelId="{556B0EEC-AF6D-4AF2-842A-1F6CBE19453B}" type="pres">
      <dgm:prSet presAssocID="{548D540C-B4D7-4819-AABE-F457DAA33723}" presName="dummy" presStyleCnt="0"/>
      <dgm:spPr/>
    </dgm:pt>
    <dgm:pt modelId="{3D1CCE05-ED74-4100-A9F5-629B21200DFE}" type="pres">
      <dgm:prSet presAssocID="{F2946AB9-A46A-4A16-9400-4883B18966A3}" presName="sibTrans" presStyleLbl="sibTrans2D1" presStyleIdx="3" presStyleCnt="4"/>
      <dgm:spPr/>
    </dgm:pt>
  </dgm:ptLst>
  <dgm:cxnLst>
    <dgm:cxn modelId="{D8BCEC06-30CA-4C23-903D-018E1940D031}" srcId="{E09344DE-3B46-4737-BCA6-475DF5A3AAFD}" destId="{9A580D8A-B973-456E-893E-D086EDDB1C8F}" srcOrd="1" destOrd="0" parTransId="{8B5D06A1-EEEA-43C0-9B7B-BD7786D002F9}" sibTransId="{015801EA-5591-49B9-A202-5D8175A4A5BB}"/>
    <dgm:cxn modelId="{F488DA18-BCE2-498F-B19D-0824FC108291}" type="presOf" srcId="{E09344DE-3B46-4737-BCA6-475DF5A3AAFD}" destId="{1650E6F4-E569-44B8-A681-A8C4F68A1A7E}" srcOrd="0" destOrd="0" presId="urn:microsoft.com/office/officeart/2005/8/layout/radial6"/>
    <dgm:cxn modelId="{971C0E25-0436-4699-BC0A-3D53A55D34FD}" type="presOf" srcId="{E6A0071E-3FCE-4975-A008-41DEBFE76EC8}" destId="{D8D2DB36-0F45-4FF5-938B-94CFB99E8DD1}" srcOrd="0" destOrd="0" presId="urn:microsoft.com/office/officeart/2005/8/layout/radial6"/>
    <dgm:cxn modelId="{4F553D3D-B847-4A1D-A698-1590D5E71C9F}" srcId="{0711AD2D-DD81-4723-9320-3A8F5E233658}" destId="{E09344DE-3B46-4737-BCA6-475DF5A3AAFD}" srcOrd="0" destOrd="0" parTransId="{25F1BEB8-D3B6-4E12-A750-55C2312FB52E}" sibTransId="{B3F7E6C8-32FF-4029-87F3-EE8880D3171D}"/>
    <dgm:cxn modelId="{03DE973E-E885-4993-82E0-72A26A72A516}" srcId="{E09344DE-3B46-4737-BCA6-475DF5A3AAFD}" destId="{548D540C-B4D7-4819-AABE-F457DAA33723}" srcOrd="3" destOrd="0" parTransId="{F084CC5D-80AE-4470-8A10-CD200B2BA16E}" sibTransId="{F2946AB9-A46A-4A16-9400-4883B18966A3}"/>
    <dgm:cxn modelId="{BB421E61-E999-4CA0-BEB6-C1DE9C820F49}" srcId="{E09344DE-3B46-4737-BCA6-475DF5A3AAFD}" destId="{5A756AF0-5092-4FAD-AAA1-FDD9C7D9B35F}" srcOrd="2" destOrd="0" parTransId="{4CE6F3ED-9249-47C5-A31C-E89A9BE24919}" sibTransId="{E6A0071E-3FCE-4975-A008-41DEBFE76EC8}"/>
    <dgm:cxn modelId="{9CC19245-5D9A-4CA7-BA77-08D46B46D170}" type="presOf" srcId="{548D540C-B4D7-4819-AABE-F457DAA33723}" destId="{1B52F469-228F-4BB3-9998-7D5F6B393035}" srcOrd="0" destOrd="0" presId="urn:microsoft.com/office/officeart/2005/8/layout/radial6"/>
    <dgm:cxn modelId="{C3438A75-FA87-4D8F-BBC8-AB70DBECF23B}" type="presOf" srcId="{F2946AB9-A46A-4A16-9400-4883B18966A3}" destId="{3D1CCE05-ED74-4100-A9F5-629B21200DFE}" srcOrd="0" destOrd="0" presId="urn:microsoft.com/office/officeart/2005/8/layout/radial6"/>
    <dgm:cxn modelId="{B56CCF7A-B219-4C01-99F4-975C6127605D}" type="presOf" srcId="{9A580D8A-B973-456E-893E-D086EDDB1C8F}" destId="{668A2518-C7F2-489A-A60C-17E5DBAB01AC}" srcOrd="0" destOrd="0" presId="urn:microsoft.com/office/officeart/2005/8/layout/radial6"/>
    <dgm:cxn modelId="{6B93687B-93CE-421A-8F00-31C3D07E2A75}" type="presOf" srcId="{015801EA-5591-49B9-A202-5D8175A4A5BB}" destId="{C031F4BC-BEFD-401D-ADB4-1CBA28DF0AA5}" srcOrd="0" destOrd="0" presId="urn:microsoft.com/office/officeart/2005/8/layout/radial6"/>
    <dgm:cxn modelId="{5FE6097E-4685-4575-B8F0-96388707840E}" type="presOf" srcId="{0711AD2D-DD81-4723-9320-3A8F5E233658}" destId="{9E181038-A1C9-4C07-AD64-88E29146B684}" srcOrd="0" destOrd="0" presId="urn:microsoft.com/office/officeart/2005/8/layout/radial6"/>
    <dgm:cxn modelId="{C590F09C-DBB8-45D4-8CD5-BA10D4B68EFB}" type="presOf" srcId="{1A44D86A-5504-426A-B8AC-0B9573FDFF49}" destId="{0F542539-7BEC-451B-A207-30272CC66102}" srcOrd="0" destOrd="0" presId="urn:microsoft.com/office/officeart/2005/8/layout/radial6"/>
    <dgm:cxn modelId="{02DAC6BA-B419-4663-9AE8-1267E2AD4028}" type="presOf" srcId="{30DC7E57-8EEB-4678-A0F9-3F4C6FE63AB5}" destId="{F0957E45-35FB-4F31-B22F-F2415A91E4F9}" srcOrd="0" destOrd="0" presId="urn:microsoft.com/office/officeart/2005/8/layout/radial6"/>
    <dgm:cxn modelId="{92121CE1-E345-43C3-B94F-7D94E9E8145B}" type="presOf" srcId="{5A756AF0-5092-4FAD-AAA1-FDD9C7D9B35F}" destId="{B1810BD7-68D6-4835-A03C-BC330A2C4DFA}" srcOrd="0" destOrd="0" presId="urn:microsoft.com/office/officeart/2005/8/layout/radial6"/>
    <dgm:cxn modelId="{59118EEE-DD7B-4549-80AB-30A085813910}" srcId="{E09344DE-3B46-4737-BCA6-475DF5A3AAFD}" destId="{1A44D86A-5504-426A-B8AC-0B9573FDFF49}" srcOrd="0" destOrd="0" parTransId="{4E00B1B4-9277-443F-B400-F4F314B49FCA}" sibTransId="{30DC7E57-8EEB-4678-A0F9-3F4C6FE63AB5}"/>
    <dgm:cxn modelId="{45A02D9A-5FBA-40CD-883A-31BE1E66C48C}" type="presParOf" srcId="{9E181038-A1C9-4C07-AD64-88E29146B684}" destId="{1650E6F4-E569-44B8-A681-A8C4F68A1A7E}" srcOrd="0" destOrd="0" presId="urn:microsoft.com/office/officeart/2005/8/layout/radial6"/>
    <dgm:cxn modelId="{1090A868-E678-4A87-A78F-F4235812FAD8}" type="presParOf" srcId="{9E181038-A1C9-4C07-AD64-88E29146B684}" destId="{0F542539-7BEC-451B-A207-30272CC66102}" srcOrd="1" destOrd="0" presId="urn:microsoft.com/office/officeart/2005/8/layout/radial6"/>
    <dgm:cxn modelId="{B31A420B-2952-49F9-BDCB-E1FF1B9E15AC}" type="presParOf" srcId="{9E181038-A1C9-4C07-AD64-88E29146B684}" destId="{6E1CA4D5-A067-4C1A-962F-D220ACC796CD}" srcOrd="2" destOrd="0" presId="urn:microsoft.com/office/officeart/2005/8/layout/radial6"/>
    <dgm:cxn modelId="{19F08D8C-AF56-4616-BD50-D1BD736D19B7}" type="presParOf" srcId="{9E181038-A1C9-4C07-AD64-88E29146B684}" destId="{F0957E45-35FB-4F31-B22F-F2415A91E4F9}" srcOrd="3" destOrd="0" presId="urn:microsoft.com/office/officeart/2005/8/layout/radial6"/>
    <dgm:cxn modelId="{BCA98B72-2ABB-4F75-909E-917B0FDA7609}" type="presParOf" srcId="{9E181038-A1C9-4C07-AD64-88E29146B684}" destId="{668A2518-C7F2-489A-A60C-17E5DBAB01AC}" srcOrd="4" destOrd="0" presId="urn:microsoft.com/office/officeart/2005/8/layout/radial6"/>
    <dgm:cxn modelId="{88D35937-7A53-4F8F-95E3-18749003DA4F}" type="presParOf" srcId="{9E181038-A1C9-4C07-AD64-88E29146B684}" destId="{FE6E5C3F-750A-4A9E-AD9C-3842C182FAB1}" srcOrd="5" destOrd="0" presId="urn:microsoft.com/office/officeart/2005/8/layout/radial6"/>
    <dgm:cxn modelId="{B4EC4AA0-8F7A-4267-A6F0-798240D38A43}" type="presParOf" srcId="{9E181038-A1C9-4C07-AD64-88E29146B684}" destId="{C031F4BC-BEFD-401D-ADB4-1CBA28DF0AA5}" srcOrd="6" destOrd="0" presId="urn:microsoft.com/office/officeart/2005/8/layout/radial6"/>
    <dgm:cxn modelId="{86C4E946-1770-4125-B624-060154E4CA53}" type="presParOf" srcId="{9E181038-A1C9-4C07-AD64-88E29146B684}" destId="{B1810BD7-68D6-4835-A03C-BC330A2C4DFA}" srcOrd="7" destOrd="0" presId="urn:microsoft.com/office/officeart/2005/8/layout/radial6"/>
    <dgm:cxn modelId="{9C3F3C16-2892-4C69-96C7-7EAE7C7BA4E5}" type="presParOf" srcId="{9E181038-A1C9-4C07-AD64-88E29146B684}" destId="{9B3E7FB6-A1A9-40B1-85A0-A0EB4C08CF1A}" srcOrd="8" destOrd="0" presId="urn:microsoft.com/office/officeart/2005/8/layout/radial6"/>
    <dgm:cxn modelId="{335B8FD8-04C7-4947-AAF2-1230FEBBB103}" type="presParOf" srcId="{9E181038-A1C9-4C07-AD64-88E29146B684}" destId="{D8D2DB36-0F45-4FF5-938B-94CFB99E8DD1}" srcOrd="9" destOrd="0" presId="urn:microsoft.com/office/officeart/2005/8/layout/radial6"/>
    <dgm:cxn modelId="{255C1A9C-5B13-49A3-927F-717041C7307A}" type="presParOf" srcId="{9E181038-A1C9-4C07-AD64-88E29146B684}" destId="{1B52F469-228F-4BB3-9998-7D5F6B393035}" srcOrd="10" destOrd="0" presId="urn:microsoft.com/office/officeart/2005/8/layout/radial6"/>
    <dgm:cxn modelId="{20BD8457-D7EC-4FDC-B35B-623436BB9DE5}" type="presParOf" srcId="{9E181038-A1C9-4C07-AD64-88E29146B684}" destId="{556B0EEC-AF6D-4AF2-842A-1F6CBE19453B}" srcOrd="11" destOrd="0" presId="urn:microsoft.com/office/officeart/2005/8/layout/radial6"/>
    <dgm:cxn modelId="{034DB0EF-35E3-4B68-BE4C-D53EE02B438A}" type="presParOf" srcId="{9E181038-A1C9-4C07-AD64-88E29146B684}" destId="{3D1CCE05-ED74-4100-A9F5-629B21200DF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F45811-E032-4D39-894D-1505AD6436CC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12A25CF-927F-4731-8ADD-67621A6F8B6A}">
      <dgm:prSet phldrT="[Text]"/>
      <dgm:spPr/>
      <dgm:t>
        <a:bodyPr/>
        <a:lstStyle/>
        <a:p>
          <a:r>
            <a:rPr lang="en-ID" b="0" i="0" dirty="0" err="1"/>
            <a:t>Bekerja</a:t>
          </a:r>
          <a:r>
            <a:rPr lang="en-ID" b="0" i="0" dirty="0"/>
            <a:t> </a:t>
          </a:r>
          <a:r>
            <a:rPr lang="en-ID" b="0" i="0" dirty="0" err="1"/>
            <a:t>keras</a:t>
          </a:r>
          <a:endParaRPr lang="en-ID" dirty="0"/>
        </a:p>
      </dgm:t>
    </dgm:pt>
    <dgm:pt modelId="{E3C3672B-F71A-4E7E-8B0B-2E897B22167A}" type="parTrans" cxnId="{F05BADE2-000F-4CF9-8E23-AFFD3B42DE02}">
      <dgm:prSet/>
      <dgm:spPr/>
      <dgm:t>
        <a:bodyPr/>
        <a:lstStyle/>
        <a:p>
          <a:endParaRPr lang="en-ID"/>
        </a:p>
      </dgm:t>
    </dgm:pt>
    <dgm:pt modelId="{34E012CC-88F6-4F49-AA37-194032912E78}" type="sibTrans" cxnId="{F05BADE2-000F-4CF9-8E23-AFFD3B42DE02}">
      <dgm:prSet/>
      <dgm:spPr/>
      <dgm:t>
        <a:bodyPr/>
        <a:lstStyle/>
        <a:p>
          <a:endParaRPr lang="en-ID"/>
        </a:p>
      </dgm:t>
    </dgm:pt>
    <dgm:pt modelId="{AFA439B4-08AA-4C2B-A6DC-2BC6AB61F928}">
      <dgm:prSet phldrT="[Text]"/>
      <dgm:spPr/>
      <dgm:t>
        <a:bodyPr/>
        <a:lstStyle/>
        <a:p>
          <a:r>
            <a:rPr lang="en-ID" b="0" i="0" dirty="0" err="1"/>
            <a:t>optimis</a:t>
          </a:r>
          <a:r>
            <a:rPr lang="en-ID" b="0" i="0" dirty="0"/>
            <a:t> </a:t>
          </a:r>
          <a:r>
            <a:rPr lang="en-ID" b="0" i="0" dirty="0" err="1"/>
            <a:t>dalam</a:t>
          </a:r>
          <a:r>
            <a:rPr lang="en-ID" b="0" i="0" dirty="0"/>
            <a:t> </a:t>
          </a:r>
          <a:r>
            <a:rPr lang="en-ID" b="0" i="0" dirty="0" err="1"/>
            <a:t>bekerja</a:t>
          </a:r>
          <a:endParaRPr lang="en-ID" dirty="0"/>
        </a:p>
      </dgm:t>
    </dgm:pt>
    <dgm:pt modelId="{C3220DC7-E3BB-4973-ACEE-06B9D7499CB1}" type="parTrans" cxnId="{34943570-336B-4A58-83BD-71461FB89224}">
      <dgm:prSet/>
      <dgm:spPr/>
      <dgm:t>
        <a:bodyPr/>
        <a:lstStyle/>
        <a:p>
          <a:endParaRPr lang="en-ID"/>
        </a:p>
      </dgm:t>
    </dgm:pt>
    <dgm:pt modelId="{83180847-F7FA-46BC-A566-D7C3CD99FEEA}" type="sibTrans" cxnId="{34943570-336B-4A58-83BD-71461FB89224}">
      <dgm:prSet/>
      <dgm:spPr/>
      <dgm:t>
        <a:bodyPr/>
        <a:lstStyle/>
        <a:p>
          <a:endParaRPr lang="en-ID"/>
        </a:p>
      </dgm:t>
    </dgm:pt>
    <dgm:pt modelId="{A883CEE7-C24F-4B97-A8F8-9E060C1B01E8}">
      <dgm:prSet phldrT="[Text]"/>
      <dgm:spPr/>
      <dgm:t>
        <a:bodyPr/>
        <a:lstStyle/>
        <a:p>
          <a:r>
            <a:rPr lang="en-ID" b="0" i="0" dirty="0" err="1"/>
            <a:t>Berusaha</a:t>
          </a:r>
          <a:r>
            <a:rPr lang="en-ID" b="0" i="0" dirty="0"/>
            <a:t> </a:t>
          </a:r>
          <a:r>
            <a:rPr lang="en-ID" b="0" i="0" dirty="0" err="1"/>
            <a:t>menghasilkan</a:t>
          </a:r>
          <a:r>
            <a:rPr lang="en-ID" b="0" i="0" dirty="0"/>
            <a:t> </a:t>
          </a:r>
          <a:r>
            <a:rPr lang="en-ID" b="0" i="0" dirty="0" err="1"/>
            <a:t>cara</a:t>
          </a:r>
          <a:r>
            <a:rPr lang="en-ID" b="0" i="0" dirty="0"/>
            <a:t> </a:t>
          </a:r>
          <a:r>
            <a:rPr lang="en-ID" b="0" i="0" dirty="0" err="1"/>
            <a:t>terbaik</a:t>
          </a:r>
          <a:r>
            <a:rPr lang="en-ID" b="0" i="0" dirty="0"/>
            <a:t> </a:t>
          </a:r>
          <a:r>
            <a:rPr lang="en-ID" b="0" i="0" dirty="0" err="1"/>
            <a:t>dalam</a:t>
          </a:r>
          <a:r>
            <a:rPr lang="en-ID" b="0" i="0" dirty="0"/>
            <a:t> </a:t>
          </a:r>
          <a:r>
            <a:rPr lang="en-ID" b="0" i="0" dirty="0" err="1"/>
            <a:t>bekerja</a:t>
          </a:r>
          <a:endParaRPr lang="en-ID" dirty="0"/>
        </a:p>
      </dgm:t>
    </dgm:pt>
    <dgm:pt modelId="{C129DAED-B6D4-4BF8-BA81-382EB3EF3E9D}" type="parTrans" cxnId="{8F5C8CC9-8DB8-4287-B158-B48CCEC9C169}">
      <dgm:prSet/>
      <dgm:spPr/>
      <dgm:t>
        <a:bodyPr/>
        <a:lstStyle/>
        <a:p>
          <a:endParaRPr lang="en-ID"/>
        </a:p>
      </dgm:t>
    </dgm:pt>
    <dgm:pt modelId="{91401A2F-0775-4440-A5EC-3DE4379CB243}" type="sibTrans" cxnId="{8F5C8CC9-8DB8-4287-B158-B48CCEC9C169}">
      <dgm:prSet/>
      <dgm:spPr/>
      <dgm:t>
        <a:bodyPr/>
        <a:lstStyle/>
        <a:p>
          <a:endParaRPr lang="en-ID"/>
        </a:p>
      </dgm:t>
    </dgm:pt>
    <dgm:pt modelId="{B49F305C-D3A8-4631-BB2C-AFF90FB3F093}">
      <dgm:prSet/>
      <dgm:spPr/>
      <dgm:t>
        <a:bodyPr/>
        <a:lstStyle/>
        <a:p>
          <a:r>
            <a:rPr lang="en-ID" b="0" i="0" dirty="0" err="1"/>
            <a:t>Memiliki</a:t>
          </a:r>
          <a:r>
            <a:rPr lang="en-ID" b="0" i="0" dirty="0"/>
            <a:t> </a:t>
          </a:r>
          <a:r>
            <a:rPr lang="en-ID" b="0" i="0" dirty="0" err="1"/>
            <a:t>Kemampuan</a:t>
          </a:r>
          <a:r>
            <a:rPr lang="en-ID" b="0" i="0" dirty="0"/>
            <a:t> </a:t>
          </a:r>
          <a:r>
            <a:rPr lang="en-ID" b="0" i="0" dirty="0" err="1"/>
            <a:t>mengorganisir</a:t>
          </a:r>
          <a:r>
            <a:rPr lang="en-ID" b="0" i="0" dirty="0"/>
            <a:t> </a:t>
          </a:r>
          <a:r>
            <a:rPr lang="en-ID" b="0" i="0" dirty="0" err="1"/>
            <a:t>kegiatan</a:t>
          </a:r>
          <a:r>
            <a:rPr lang="en-ID" b="0" i="0" dirty="0"/>
            <a:t> dan </a:t>
          </a:r>
          <a:r>
            <a:rPr lang="en-ID" b="0" i="0" dirty="0" err="1"/>
            <a:t>memperhatikan</a:t>
          </a:r>
          <a:r>
            <a:rPr lang="en-ID" b="0" i="0" dirty="0"/>
            <a:t> </a:t>
          </a:r>
          <a:r>
            <a:rPr lang="en-ID" b="0" i="0" dirty="0" err="1"/>
            <a:t>peningkatan</a:t>
          </a:r>
          <a:r>
            <a:rPr lang="en-ID" b="0" i="0" dirty="0"/>
            <a:t> </a:t>
          </a:r>
          <a:r>
            <a:rPr lang="en-ID" b="0" i="0" dirty="0" err="1"/>
            <a:t>kualitas</a:t>
          </a:r>
          <a:endParaRPr lang="en-ID" dirty="0"/>
        </a:p>
      </dgm:t>
    </dgm:pt>
    <dgm:pt modelId="{69AECC92-8EE0-4BD6-9043-F15B3EA4579C}" type="parTrans" cxnId="{826426C8-400C-45E6-96A2-CEC5598B4674}">
      <dgm:prSet/>
      <dgm:spPr/>
      <dgm:t>
        <a:bodyPr/>
        <a:lstStyle/>
        <a:p>
          <a:endParaRPr lang="en-ID"/>
        </a:p>
      </dgm:t>
    </dgm:pt>
    <dgm:pt modelId="{05A6CB87-882A-4769-BDA0-A78F5EFE23A7}" type="sibTrans" cxnId="{826426C8-400C-45E6-96A2-CEC5598B4674}">
      <dgm:prSet/>
      <dgm:spPr/>
      <dgm:t>
        <a:bodyPr/>
        <a:lstStyle/>
        <a:p>
          <a:endParaRPr lang="en-ID"/>
        </a:p>
      </dgm:t>
    </dgm:pt>
    <dgm:pt modelId="{FEEF670D-2872-440E-B227-643FA5D0B270}">
      <dgm:prSet/>
      <dgm:spPr/>
      <dgm:t>
        <a:bodyPr/>
        <a:lstStyle/>
        <a:p>
          <a:r>
            <a:rPr lang="nn-NO" b="0" i="0" dirty="0"/>
            <a:t>Mempunyai dorongan yang kuat untuk berprestasi</a:t>
          </a:r>
          <a:endParaRPr lang="nn-NO" dirty="0"/>
        </a:p>
      </dgm:t>
    </dgm:pt>
    <dgm:pt modelId="{EB4C3D05-A29A-4323-8257-A8EDEDB785B3}" type="parTrans" cxnId="{D6767A1D-F208-4431-A504-E3F9C4FE5492}">
      <dgm:prSet/>
      <dgm:spPr/>
      <dgm:t>
        <a:bodyPr/>
        <a:lstStyle/>
        <a:p>
          <a:endParaRPr lang="en-ID"/>
        </a:p>
      </dgm:t>
    </dgm:pt>
    <dgm:pt modelId="{3EADF7EF-D19E-4C47-874A-0231F5DD6515}" type="sibTrans" cxnId="{D6767A1D-F208-4431-A504-E3F9C4FE5492}">
      <dgm:prSet/>
      <dgm:spPr/>
      <dgm:t>
        <a:bodyPr/>
        <a:lstStyle/>
        <a:p>
          <a:endParaRPr lang="en-ID"/>
        </a:p>
      </dgm:t>
    </dgm:pt>
    <dgm:pt modelId="{8F0CA34B-C322-4BD5-919F-08367C813570}" type="pres">
      <dgm:prSet presAssocID="{E4F45811-E032-4D39-894D-1505AD6436CC}" presName="Name0" presStyleCnt="0">
        <dgm:presLayoutVars>
          <dgm:chMax val="7"/>
          <dgm:chPref val="7"/>
          <dgm:dir/>
        </dgm:presLayoutVars>
      </dgm:prSet>
      <dgm:spPr/>
    </dgm:pt>
    <dgm:pt modelId="{6D44CB1E-04E6-4AA2-B202-164DDAE2E5A7}" type="pres">
      <dgm:prSet presAssocID="{E4F45811-E032-4D39-894D-1505AD6436CC}" presName="Name1" presStyleCnt="0"/>
      <dgm:spPr/>
    </dgm:pt>
    <dgm:pt modelId="{D59F6F24-EC4D-460A-B6FF-7D1882FD948F}" type="pres">
      <dgm:prSet presAssocID="{E4F45811-E032-4D39-894D-1505AD6436CC}" presName="cycle" presStyleCnt="0"/>
      <dgm:spPr/>
    </dgm:pt>
    <dgm:pt modelId="{193632FA-2708-466B-BA4B-9868B89EC9D1}" type="pres">
      <dgm:prSet presAssocID="{E4F45811-E032-4D39-894D-1505AD6436CC}" presName="srcNode" presStyleLbl="node1" presStyleIdx="0" presStyleCnt="5"/>
      <dgm:spPr/>
    </dgm:pt>
    <dgm:pt modelId="{C383B21A-1230-48D6-B8D6-A5F11234A96E}" type="pres">
      <dgm:prSet presAssocID="{E4F45811-E032-4D39-894D-1505AD6436CC}" presName="conn" presStyleLbl="parChTrans1D2" presStyleIdx="0" presStyleCnt="1"/>
      <dgm:spPr/>
    </dgm:pt>
    <dgm:pt modelId="{0DA4CC4E-678E-4B81-81CD-86ACC25B79C1}" type="pres">
      <dgm:prSet presAssocID="{E4F45811-E032-4D39-894D-1505AD6436CC}" presName="extraNode" presStyleLbl="node1" presStyleIdx="0" presStyleCnt="5"/>
      <dgm:spPr/>
    </dgm:pt>
    <dgm:pt modelId="{E9F0C883-6C5E-4E86-ABEB-8F07B3AA008D}" type="pres">
      <dgm:prSet presAssocID="{E4F45811-E032-4D39-894D-1505AD6436CC}" presName="dstNode" presStyleLbl="node1" presStyleIdx="0" presStyleCnt="5"/>
      <dgm:spPr/>
    </dgm:pt>
    <dgm:pt modelId="{9042C0A3-A612-4F64-9C6D-51433C35EA84}" type="pres">
      <dgm:prSet presAssocID="{612A25CF-927F-4731-8ADD-67621A6F8B6A}" presName="text_1" presStyleLbl="node1" presStyleIdx="0" presStyleCnt="5">
        <dgm:presLayoutVars>
          <dgm:bulletEnabled val="1"/>
        </dgm:presLayoutVars>
      </dgm:prSet>
      <dgm:spPr/>
    </dgm:pt>
    <dgm:pt modelId="{B27C11CE-0830-4CA9-9217-F740F1930569}" type="pres">
      <dgm:prSet presAssocID="{612A25CF-927F-4731-8ADD-67621A6F8B6A}" presName="accent_1" presStyleCnt="0"/>
      <dgm:spPr/>
    </dgm:pt>
    <dgm:pt modelId="{E0131A35-8B8C-4349-84A7-A2C964441FBA}" type="pres">
      <dgm:prSet presAssocID="{612A25CF-927F-4731-8ADD-67621A6F8B6A}" presName="accentRepeatNode" presStyleLbl="solidFgAcc1" presStyleIdx="0" presStyleCnt="5"/>
      <dgm:spPr/>
    </dgm:pt>
    <dgm:pt modelId="{2C565ACD-C7E7-4CF4-AEC6-FF69409C5973}" type="pres">
      <dgm:prSet presAssocID="{AFA439B4-08AA-4C2B-A6DC-2BC6AB61F928}" presName="text_2" presStyleLbl="node1" presStyleIdx="1" presStyleCnt="5">
        <dgm:presLayoutVars>
          <dgm:bulletEnabled val="1"/>
        </dgm:presLayoutVars>
      </dgm:prSet>
      <dgm:spPr/>
    </dgm:pt>
    <dgm:pt modelId="{EA1FF16C-1E73-45D9-8A15-809071121C1A}" type="pres">
      <dgm:prSet presAssocID="{AFA439B4-08AA-4C2B-A6DC-2BC6AB61F928}" presName="accent_2" presStyleCnt="0"/>
      <dgm:spPr/>
    </dgm:pt>
    <dgm:pt modelId="{D527D276-863F-4CFD-9CDB-D702D5B5673B}" type="pres">
      <dgm:prSet presAssocID="{AFA439B4-08AA-4C2B-A6DC-2BC6AB61F928}" presName="accentRepeatNode" presStyleLbl="solidFgAcc1" presStyleIdx="1" presStyleCnt="5"/>
      <dgm:spPr/>
    </dgm:pt>
    <dgm:pt modelId="{78E588F5-73C0-4B25-9FC1-835AEBA2490E}" type="pres">
      <dgm:prSet presAssocID="{A883CEE7-C24F-4B97-A8F8-9E060C1B01E8}" presName="text_3" presStyleLbl="node1" presStyleIdx="2" presStyleCnt="5">
        <dgm:presLayoutVars>
          <dgm:bulletEnabled val="1"/>
        </dgm:presLayoutVars>
      </dgm:prSet>
      <dgm:spPr/>
    </dgm:pt>
    <dgm:pt modelId="{5FD1921F-5680-462E-A0D1-EB78174CA991}" type="pres">
      <dgm:prSet presAssocID="{A883CEE7-C24F-4B97-A8F8-9E060C1B01E8}" presName="accent_3" presStyleCnt="0"/>
      <dgm:spPr/>
    </dgm:pt>
    <dgm:pt modelId="{26EF067E-65C4-4564-9C62-BEA7DBEC0D00}" type="pres">
      <dgm:prSet presAssocID="{A883CEE7-C24F-4B97-A8F8-9E060C1B01E8}" presName="accentRepeatNode" presStyleLbl="solidFgAcc1" presStyleIdx="2" presStyleCnt="5"/>
      <dgm:spPr/>
    </dgm:pt>
    <dgm:pt modelId="{802FF47C-7C33-4C83-9B07-59FCECEC521D}" type="pres">
      <dgm:prSet presAssocID="{B49F305C-D3A8-4631-BB2C-AFF90FB3F093}" presName="text_4" presStyleLbl="node1" presStyleIdx="3" presStyleCnt="5">
        <dgm:presLayoutVars>
          <dgm:bulletEnabled val="1"/>
        </dgm:presLayoutVars>
      </dgm:prSet>
      <dgm:spPr/>
    </dgm:pt>
    <dgm:pt modelId="{B9A891D6-9CA4-4320-B773-A4D03AB54E52}" type="pres">
      <dgm:prSet presAssocID="{B49F305C-D3A8-4631-BB2C-AFF90FB3F093}" presName="accent_4" presStyleCnt="0"/>
      <dgm:spPr/>
    </dgm:pt>
    <dgm:pt modelId="{C4AE5374-D775-434D-AC5E-B59586BF9D5D}" type="pres">
      <dgm:prSet presAssocID="{B49F305C-D3A8-4631-BB2C-AFF90FB3F093}" presName="accentRepeatNode" presStyleLbl="solidFgAcc1" presStyleIdx="3" presStyleCnt="5"/>
      <dgm:spPr/>
    </dgm:pt>
    <dgm:pt modelId="{380375CE-1AB2-47EE-B5E0-ED9B4E9900A9}" type="pres">
      <dgm:prSet presAssocID="{FEEF670D-2872-440E-B227-643FA5D0B270}" presName="text_5" presStyleLbl="node1" presStyleIdx="4" presStyleCnt="5">
        <dgm:presLayoutVars>
          <dgm:bulletEnabled val="1"/>
        </dgm:presLayoutVars>
      </dgm:prSet>
      <dgm:spPr/>
    </dgm:pt>
    <dgm:pt modelId="{4C4431C4-6F7A-43A6-9F88-D3EAD21045C9}" type="pres">
      <dgm:prSet presAssocID="{FEEF670D-2872-440E-B227-643FA5D0B270}" presName="accent_5" presStyleCnt="0"/>
      <dgm:spPr/>
    </dgm:pt>
    <dgm:pt modelId="{6A2809F4-D31D-4D1B-8CD9-3235EE382B3B}" type="pres">
      <dgm:prSet presAssocID="{FEEF670D-2872-440E-B227-643FA5D0B270}" presName="accentRepeatNode" presStyleLbl="solidFgAcc1" presStyleIdx="4" presStyleCnt="5"/>
      <dgm:spPr/>
    </dgm:pt>
  </dgm:ptLst>
  <dgm:cxnLst>
    <dgm:cxn modelId="{28DD0A18-77AA-40A5-AE8E-7CF4004F74F8}" type="presOf" srcId="{E4F45811-E032-4D39-894D-1505AD6436CC}" destId="{8F0CA34B-C322-4BD5-919F-08367C813570}" srcOrd="0" destOrd="0" presId="urn:microsoft.com/office/officeart/2008/layout/VerticalCurvedList"/>
    <dgm:cxn modelId="{D6767A1D-F208-4431-A504-E3F9C4FE5492}" srcId="{E4F45811-E032-4D39-894D-1505AD6436CC}" destId="{FEEF670D-2872-440E-B227-643FA5D0B270}" srcOrd="4" destOrd="0" parTransId="{EB4C3D05-A29A-4323-8257-A8EDEDB785B3}" sibTransId="{3EADF7EF-D19E-4C47-874A-0231F5DD6515}"/>
    <dgm:cxn modelId="{CE6D0033-5A96-493E-9080-2E45068CCEDF}" type="presOf" srcId="{A883CEE7-C24F-4B97-A8F8-9E060C1B01E8}" destId="{78E588F5-73C0-4B25-9FC1-835AEBA2490E}" srcOrd="0" destOrd="0" presId="urn:microsoft.com/office/officeart/2008/layout/VerticalCurvedList"/>
    <dgm:cxn modelId="{FB4FEB37-3ACB-443A-80FB-76EDF8C8FBD3}" type="presOf" srcId="{612A25CF-927F-4731-8ADD-67621A6F8B6A}" destId="{9042C0A3-A612-4F64-9C6D-51433C35EA84}" srcOrd="0" destOrd="0" presId="urn:microsoft.com/office/officeart/2008/layout/VerticalCurvedList"/>
    <dgm:cxn modelId="{34943570-336B-4A58-83BD-71461FB89224}" srcId="{E4F45811-E032-4D39-894D-1505AD6436CC}" destId="{AFA439B4-08AA-4C2B-A6DC-2BC6AB61F928}" srcOrd="1" destOrd="0" parTransId="{C3220DC7-E3BB-4973-ACEE-06B9D7499CB1}" sibTransId="{83180847-F7FA-46BC-A566-D7C3CD99FEEA}"/>
    <dgm:cxn modelId="{5B301F82-645F-4949-B133-BB2138928128}" type="presOf" srcId="{AFA439B4-08AA-4C2B-A6DC-2BC6AB61F928}" destId="{2C565ACD-C7E7-4CF4-AEC6-FF69409C5973}" srcOrd="0" destOrd="0" presId="urn:microsoft.com/office/officeart/2008/layout/VerticalCurvedList"/>
    <dgm:cxn modelId="{CABF2999-0CC7-4285-BDF8-71B9AACB1F73}" type="presOf" srcId="{B49F305C-D3A8-4631-BB2C-AFF90FB3F093}" destId="{802FF47C-7C33-4C83-9B07-59FCECEC521D}" srcOrd="0" destOrd="0" presId="urn:microsoft.com/office/officeart/2008/layout/VerticalCurvedList"/>
    <dgm:cxn modelId="{826426C8-400C-45E6-96A2-CEC5598B4674}" srcId="{E4F45811-E032-4D39-894D-1505AD6436CC}" destId="{B49F305C-D3A8-4631-BB2C-AFF90FB3F093}" srcOrd="3" destOrd="0" parTransId="{69AECC92-8EE0-4BD6-9043-F15B3EA4579C}" sibTransId="{05A6CB87-882A-4769-BDA0-A78F5EFE23A7}"/>
    <dgm:cxn modelId="{8F5C8CC9-8DB8-4287-B158-B48CCEC9C169}" srcId="{E4F45811-E032-4D39-894D-1505AD6436CC}" destId="{A883CEE7-C24F-4B97-A8F8-9E060C1B01E8}" srcOrd="2" destOrd="0" parTransId="{C129DAED-B6D4-4BF8-BA81-382EB3EF3E9D}" sibTransId="{91401A2F-0775-4440-A5EC-3DE4379CB243}"/>
    <dgm:cxn modelId="{F05BADE2-000F-4CF9-8E23-AFFD3B42DE02}" srcId="{E4F45811-E032-4D39-894D-1505AD6436CC}" destId="{612A25CF-927F-4731-8ADD-67621A6F8B6A}" srcOrd="0" destOrd="0" parTransId="{E3C3672B-F71A-4E7E-8B0B-2E897B22167A}" sibTransId="{34E012CC-88F6-4F49-AA37-194032912E78}"/>
    <dgm:cxn modelId="{556313F5-C458-42A9-B00F-C7111752A785}" type="presOf" srcId="{FEEF670D-2872-440E-B227-643FA5D0B270}" destId="{380375CE-1AB2-47EE-B5E0-ED9B4E9900A9}" srcOrd="0" destOrd="0" presId="urn:microsoft.com/office/officeart/2008/layout/VerticalCurvedList"/>
    <dgm:cxn modelId="{8948DCF9-CE2C-437C-9923-F42560D29C0E}" type="presOf" srcId="{34E012CC-88F6-4F49-AA37-194032912E78}" destId="{C383B21A-1230-48D6-B8D6-A5F11234A96E}" srcOrd="0" destOrd="0" presId="urn:microsoft.com/office/officeart/2008/layout/VerticalCurvedList"/>
    <dgm:cxn modelId="{B18CB0D9-7818-4A83-AF08-08E235B9B7CA}" type="presParOf" srcId="{8F0CA34B-C322-4BD5-919F-08367C813570}" destId="{6D44CB1E-04E6-4AA2-B202-164DDAE2E5A7}" srcOrd="0" destOrd="0" presId="urn:microsoft.com/office/officeart/2008/layout/VerticalCurvedList"/>
    <dgm:cxn modelId="{F6ECF66C-E2E8-40C9-88AD-C1D696F9AFB7}" type="presParOf" srcId="{6D44CB1E-04E6-4AA2-B202-164DDAE2E5A7}" destId="{D59F6F24-EC4D-460A-B6FF-7D1882FD948F}" srcOrd="0" destOrd="0" presId="urn:microsoft.com/office/officeart/2008/layout/VerticalCurvedList"/>
    <dgm:cxn modelId="{D6074860-16BE-4FBA-BDB9-AF3E9636511F}" type="presParOf" srcId="{D59F6F24-EC4D-460A-B6FF-7D1882FD948F}" destId="{193632FA-2708-466B-BA4B-9868B89EC9D1}" srcOrd="0" destOrd="0" presId="urn:microsoft.com/office/officeart/2008/layout/VerticalCurvedList"/>
    <dgm:cxn modelId="{DE8547C3-6DFC-4B00-B4AD-7FA8DCA5B7E9}" type="presParOf" srcId="{D59F6F24-EC4D-460A-B6FF-7D1882FD948F}" destId="{C383B21A-1230-48D6-B8D6-A5F11234A96E}" srcOrd="1" destOrd="0" presId="urn:microsoft.com/office/officeart/2008/layout/VerticalCurvedList"/>
    <dgm:cxn modelId="{6D7287A2-3D31-43E4-ACD8-B04799C3E842}" type="presParOf" srcId="{D59F6F24-EC4D-460A-B6FF-7D1882FD948F}" destId="{0DA4CC4E-678E-4B81-81CD-86ACC25B79C1}" srcOrd="2" destOrd="0" presId="urn:microsoft.com/office/officeart/2008/layout/VerticalCurvedList"/>
    <dgm:cxn modelId="{E5DDC643-0EBA-4EE9-9BAC-40B6550A1BD4}" type="presParOf" srcId="{D59F6F24-EC4D-460A-B6FF-7D1882FD948F}" destId="{E9F0C883-6C5E-4E86-ABEB-8F07B3AA008D}" srcOrd="3" destOrd="0" presId="urn:microsoft.com/office/officeart/2008/layout/VerticalCurvedList"/>
    <dgm:cxn modelId="{2DEF7455-04B9-4483-89F3-FD365372EC75}" type="presParOf" srcId="{6D44CB1E-04E6-4AA2-B202-164DDAE2E5A7}" destId="{9042C0A3-A612-4F64-9C6D-51433C35EA84}" srcOrd="1" destOrd="0" presId="urn:microsoft.com/office/officeart/2008/layout/VerticalCurvedList"/>
    <dgm:cxn modelId="{F838FB54-A7DD-48DE-BDB3-9DEFDC4DF96E}" type="presParOf" srcId="{6D44CB1E-04E6-4AA2-B202-164DDAE2E5A7}" destId="{B27C11CE-0830-4CA9-9217-F740F1930569}" srcOrd="2" destOrd="0" presId="urn:microsoft.com/office/officeart/2008/layout/VerticalCurvedList"/>
    <dgm:cxn modelId="{6CE84C5B-D114-4650-AE0A-028EEDEC6D7D}" type="presParOf" srcId="{B27C11CE-0830-4CA9-9217-F740F1930569}" destId="{E0131A35-8B8C-4349-84A7-A2C964441FBA}" srcOrd="0" destOrd="0" presId="urn:microsoft.com/office/officeart/2008/layout/VerticalCurvedList"/>
    <dgm:cxn modelId="{D7A5AD98-9FF4-44C2-BEBA-D7DFD70AF32D}" type="presParOf" srcId="{6D44CB1E-04E6-4AA2-B202-164DDAE2E5A7}" destId="{2C565ACD-C7E7-4CF4-AEC6-FF69409C5973}" srcOrd="3" destOrd="0" presId="urn:microsoft.com/office/officeart/2008/layout/VerticalCurvedList"/>
    <dgm:cxn modelId="{6448484B-56E8-4E4A-B4D0-E3DDF520F730}" type="presParOf" srcId="{6D44CB1E-04E6-4AA2-B202-164DDAE2E5A7}" destId="{EA1FF16C-1E73-45D9-8A15-809071121C1A}" srcOrd="4" destOrd="0" presId="urn:microsoft.com/office/officeart/2008/layout/VerticalCurvedList"/>
    <dgm:cxn modelId="{54A1841E-7EEB-4D87-B30E-6B7F5E1B5B83}" type="presParOf" srcId="{EA1FF16C-1E73-45D9-8A15-809071121C1A}" destId="{D527D276-863F-4CFD-9CDB-D702D5B5673B}" srcOrd="0" destOrd="0" presId="urn:microsoft.com/office/officeart/2008/layout/VerticalCurvedList"/>
    <dgm:cxn modelId="{26921413-D9E9-49AB-9C16-66AFEA64E44F}" type="presParOf" srcId="{6D44CB1E-04E6-4AA2-B202-164DDAE2E5A7}" destId="{78E588F5-73C0-4B25-9FC1-835AEBA2490E}" srcOrd="5" destOrd="0" presId="urn:microsoft.com/office/officeart/2008/layout/VerticalCurvedList"/>
    <dgm:cxn modelId="{26BB9441-09EB-4F42-BF74-B23AA35B4AA5}" type="presParOf" srcId="{6D44CB1E-04E6-4AA2-B202-164DDAE2E5A7}" destId="{5FD1921F-5680-462E-A0D1-EB78174CA991}" srcOrd="6" destOrd="0" presId="urn:microsoft.com/office/officeart/2008/layout/VerticalCurvedList"/>
    <dgm:cxn modelId="{5CE26B71-1A38-48E4-8EF6-FC2714E09532}" type="presParOf" srcId="{5FD1921F-5680-462E-A0D1-EB78174CA991}" destId="{26EF067E-65C4-4564-9C62-BEA7DBEC0D00}" srcOrd="0" destOrd="0" presId="urn:microsoft.com/office/officeart/2008/layout/VerticalCurvedList"/>
    <dgm:cxn modelId="{CD6B33E6-B363-4DBE-9251-A94A3162FC1A}" type="presParOf" srcId="{6D44CB1E-04E6-4AA2-B202-164DDAE2E5A7}" destId="{802FF47C-7C33-4C83-9B07-59FCECEC521D}" srcOrd="7" destOrd="0" presId="urn:microsoft.com/office/officeart/2008/layout/VerticalCurvedList"/>
    <dgm:cxn modelId="{D5FC63BD-B548-432A-885E-530B55977068}" type="presParOf" srcId="{6D44CB1E-04E6-4AA2-B202-164DDAE2E5A7}" destId="{B9A891D6-9CA4-4320-B773-A4D03AB54E52}" srcOrd="8" destOrd="0" presId="urn:microsoft.com/office/officeart/2008/layout/VerticalCurvedList"/>
    <dgm:cxn modelId="{E09407A1-6915-45EB-A1B7-3839C94886F2}" type="presParOf" srcId="{B9A891D6-9CA4-4320-B773-A4D03AB54E52}" destId="{C4AE5374-D775-434D-AC5E-B59586BF9D5D}" srcOrd="0" destOrd="0" presId="urn:microsoft.com/office/officeart/2008/layout/VerticalCurvedList"/>
    <dgm:cxn modelId="{0EE19FE6-34CF-47BC-9A6C-2CDEA870835F}" type="presParOf" srcId="{6D44CB1E-04E6-4AA2-B202-164DDAE2E5A7}" destId="{380375CE-1AB2-47EE-B5E0-ED9B4E9900A9}" srcOrd="9" destOrd="0" presId="urn:microsoft.com/office/officeart/2008/layout/VerticalCurvedList"/>
    <dgm:cxn modelId="{E32F847D-4960-433A-ADA0-4C56905A3964}" type="presParOf" srcId="{6D44CB1E-04E6-4AA2-B202-164DDAE2E5A7}" destId="{4C4431C4-6F7A-43A6-9F88-D3EAD21045C9}" srcOrd="10" destOrd="0" presId="urn:microsoft.com/office/officeart/2008/layout/VerticalCurvedList"/>
    <dgm:cxn modelId="{E0385CD9-2490-42A8-9328-5FAC653AF957}" type="presParOf" srcId="{4C4431C4-6F7A-43A6-9F88-D3EAD21045C9}" destId="{6A2809F4-D31D-4D1B-8CD9-3235EE382B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FED89B-15EA-4285-83F6-ABDBA8A20EFC}" type="doc">
      <dgm:prSet loTypeId="urn:diagrams.loki3.com/VaryingWidth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D"/>
        </a:p>
      </dgm:t>
    </dgm:pt>
    <dgm:pt modelId="{EEA7905D-BDA4-4972-B595-5D342D283C0E}">
      <dgm:prSet phldrT="[Text]"/>
      <dgm:spPr/>
      <dgm:t>
        <a:bodyPr/>
        <a:lstStyle/>
        <a:p>
          <a:r>
            <a:rPr lang="en-ID" b="0" i="0" dirty="0" err="1"/>
            <a:t>Mengenali</a:t>
          </a:r>
          <a:r>
            <a:rPr lang="en-ID" b="0" i="0" dirty="0"/>
            <a:t> </a:t>
          </a:r>
          <a:r>
            <a:rPr lang="en-ID" b="0" i="0" dirty="0" err="1"/>
            <a:t>potensi</a:t>
          </a:r>
          <a:r>
            <a:rPr lang="en-ID" b="0" i="0" dirty="0"/>
            <a:t> </a:t>
          </a:r>
          <a:r>
            <a:rPr lang="en-ID" b="0" i="0" dirty="0" err="1"/>
            <a:t>diri</a:t>
          </a:r>
          <a:endParaRPr lang="en-ID" dirty="0"/>
        </a:p>
      </dgm:t>
    </dgm:pt>
    <dgm:pt modelId="{F3F3B80F-0DFE-42AA-A19F-76A432723CA9}" type="parTrans" cxnId="{10371E4C-919D-4380-A2A5-CF88A134C283}">
      <dgm:prSet/>
      <dgm:spPr/>
      <dgm:t>
        <a:bodyPr/>
        <a:lstStyle/>
        <a:p>
          <a:endParaRPr lang="en-ID"/>
        </a:p>
      </dgm:t>
    </dgm:pt>
    <dgm:pt modelId="{48467F27-7E02-41C8-BC65-C38B9A1A2928}" type="sibTrans" cxnId="{10371E4C-919D-4380-A2A5-CF88A134C283}">
      <dgm:prSet/>
      <dgm:spPr/>
      <dgm:t>
        <a:bodyPr/>
        <a:lstStyle/>
        <a:p>
          <a:endParaRPr lang="en-ID"/>
        </a:p>
      </dgm:t>
    </dgm:pt>
    <dgm:pt modelId="{B7428E50-AF49-4D30-8B85-D840B3750561}">
      <dgm:prSet phldrT="[Text]"/>
      <dgm:spPr/>
      <dgm:t>
        <a:bodyPr/>
        <a:lstStyle/>
        <a:p>
          <a:r>
            <a:rPr lang="en-ID" b="0" i="0" dirty="0" err="1"/>
            <a:t>Berani</a:t>
          </a:r>
          <a:r>
            <a:rPr lang="en-ID" b="0" i="0" dirty="0"/>
            <a:t> </a:t>
          </a:r>
          <a:r>
            <a:rPr lang="en-ID" b="0" i="0" dirty="0" err="1"/>
            <a:t>menghadapi</a:t>
          </a:r>
          <a:r>
            <a:rPr lang="en-ID" b="0" i="0" dirty="0"/>
            <a:t> </a:t>
          </a:r>
          <a:r>
            <a:rPr lang="en-ID" b="0" i="0" dirty="0" err="1"/>
            <a:t>tantangan</a:t>
          </a:r>
          <a:endParaRPr lang="en-ID" dirty="0"/>
        </a:p>
      </dgm:t>
    </dgm:pt>
    <dgm:pt modelId="{E6D4AD55-8E1A-487E-B844-5FE2F0D0BA4C}" type="parTrans" cxnId="{9CDCB583-832F-4DD9-A1C9-A11FF4F12361}">
      <dgm:prSet/>
      <dgm:spPr/>
      <dgm:t>
        <a:bodyPr/>
        <a:lstStyle/>
        <a:p>
          <a:endParaRPr lang="en-ID"/>
        </a:p>
      </dgm:t>
    </dgm:pt>
    <dgm:pt modelId="{9C1D942F-7BEF-47AD-821C-26DCBA79BCC0}" type="sibTrans" cxnId="{9CDCB583-832F-4DD9-A1C9-A11FF4F12361}">
      <dgm:prSet/>
      <dgm:spPr/>
      <dgm:t>
        <a:bodyPr/>
        <a:lstStyle/>
        <a:p>
          <a:endParaRPr lang="en-ID"/>
        </a:p>
      </dgm:t>
    </dgm:pt>
    <dgm:pt modelId="{DCCCEEE2-F0EF-44C8-9BF6-45271A793017}">
      <dgm:prSet phldrT="[Text]"/>
      <dgm:spPr/>
      <dgm:t>
        <a:bodyPr/>
        <a:lstStyle/>
        <a:p>
          <a:r>
            <a:rPr lang="fi-FI" b="0" i="0" dirty="0"/>
            <a:t>Mental yang tangguh dan kemauan keras</a:t>
          </a:r>
          <a:endParaRPr lang="en-ID" dirty="0"/>
        </a:p>
      </dgm:t>
    </dgm:pt>
    <dgm:pt modelId="{8B07AB6C-6030-4DF7-888D-54FE5CEE4F2D}" type="parTrans" cxnId="{116607BC-5F5C-4038-BC9C-DF0D68B01177}">
      <dgm:prSet/>
      <dgm:spPr/>
      <dgm:t>
        <a:bodyPr/>
        <a:lstStyle/>
        <a:p>
          <a:endParaRPr lang="en-ID"/>
        </a:p>
      </dgm:t>
    </dgm:pt>
    <dgm:pt modelId="{9BABCE5A-795D-40BE-8CE4-2960B679DF03}" type="sibTrans" cxnId="{116607BC-5F5C-4038-BC9C-DF0D68B01177}">
      <dgm:prSet/>
      <dgm:spPr/>
      <dgm:t>
        <a:bodyPr/>
        <a:lstStyle/>
        <a:p>
          <a:endParaRPr lang="en-ID"/>
        </a:p>
      </dgm:t>
    </dgm:pt>
    <dgm:pt modelId="{831E4FB1-F5CD-4D1D-8AF3-570BE75697FA}">
      <dgm:prSet/>
      <dgm:spPr/>
      <dgm:t>
        <a:bodyPr/>
        <a:lstStyle/>
        <a:p>
          <a:r>
            <a:rPr lang="en-ID" b="0" i="0" dirty="0" err="1"/>
            <a:t>Disiplin</a:t>
          </a:r>
          <a:r>
            <a:rPr lang="en-ID" b="0" i="0" dirty="0"/>
            <a:t> </a:t>
          </a:r>
          <a:r>
            <a:rPr lang="en-ID" b="0" i="0" dirty="0" err="1"/>
            <a:t>diri</a:t>
          </a:r>
          <a:endParaRPr lang="en-ID" dirty="0"/>
        </a:p>
      </dgm:t>
    </dgm:pt>
    <dgm:pt modelId="{0E0863F5-9586-44F9-81E1-B7DA27105E2C}" type="parTrans" cxnId="{25ED12C2-3945-487D-9CB3-195F13694399}">
      <dgm:prSet/>
      <dgm:spPr/>
      <dgm:t>
        <a:bodyPr/>
        <a:lstStyle/>
        <a:p>
          <a:endParaRPr lang="en-ID"/>
        </a:p>
      </dgm:t>
    </dgm:pt>
    <dgm:pt modelId="{10DB84EA-0547-476F-B1C3-EB65072A7B21}" type="sibTrans" cxnId="{25ED12C2-3945-487D-9CB3-195F13694399}">
      <dgm:prSet/>
      <dgm:spPr/>
      <dgm:t>
        <a:bodyPr/>
        <a:lstStyle/>
        <a:p>
          <a:endParaRPr lang="en-ID"/>
        </a:p>
      </dgm:t>
    </dgm:pt>
    <dgm:pt modelId="{66DA997D-37B1-4B65-AF91-507EA7AA2FE6}">
      <dgm:prSet/>
      <dgm:spPr/>
      <dgm:t>
        <a:bodyPr/>
        <a:lstStyle/>
        <a:p>
          <a:r>
            <a:rPr lang="en-ID" b="0" i="0" dirty="0" err="1"/>
            <a:t>Hemat</a:t>
          </a:r>
          <a:r>
            <a:rPr lang="en-ID" b="0" i="0" dirty="0"/>
            <a:t> dan </a:t>
          </a:r>
          <a:r>
            <a:rPr lang="en-ID" b="0" i="0" dirty="0" err="1"/>
            <a:t>cermat</a:t>
          </a:r>
          <a:endParaRPr lang="en-ID" dirty="0"/>
        </a:p>
      </dgm:t>
    </dgm:pt>
    <dgm:pt modelId="{698281D8-2DE3-4404-A6E6-5299434DE5B9}" type="parTrans" cxnId="{B750529B-E00B-4B54-A79E-FF9130802D5A}">
      <dgm:prSet/>
      <dgm:spPr/>
      <dgm:t>
        <a:bodyPr/>
        <a:lstStyle/>
        <a:p>
          <a:endParaRPr lang="en-ID"/>
        </a:p>
      </dgm:t>
    </dgm:pt>
    <dgm:pt modelId="{DDC81A41-9484-47D0-B398-9B3F934A824E}" type="sibTrans" cxnId="{B750529B-E00B-4B54-A79E-FF9130802D5A}">
      <dgm:prSet/>
      <dgm:spPr/>
      <dgm:t>
        <a:bodyPr/>
        <a:lstStyle/>
        <a:p>
          <a:endParaRPr lang="en-ID"/>
        </a:p>
      </dgm:t>
    </dgm:pt>
    <dgm:pt modelId="{65224180-A149-48D0-9C4F-D79D9EFCDE60}">
      <dgm:prSet/>
      <dgm:spPr/>
      <dgm:t>
        <a:bodyPr/>
        <a:lstStyle/>
        <a:p>
          <a:r>
            <a:rPr lang="en-ID" b="0" i="0" dirty="0" err="1"/>
            <a:t>Bijaksana</a:t>
          </a:r>
          <a:endParaRPr lang="en-ID" dirty="0"/>
        </a:p>
      </dgm:t>
    </dgm:pt>
    <dgm:pt modelId="{365447A0-5042-409C-A198-A54E9AB23679}" type="parTrans" cxnId="{7EE1280B-514D-4281-AF72-BC3AAD22F7E3}">
      <dgm:prSet/>
      <dgm:spPr/>
      <dgm:t>
        <a:bodyPr/>
        <a:lstStyle/>
        <a:p>
          <a:endParaRPr lang="en-ID"/>
        </a:p>
      </dgm:t>
    </dgm:pt>
    <dgm:pt modelId="{2F6BC8BC-C930-438D-BA00-F4D52F095173}" type="sibTrans" cxnId="{7EE1280B-514D-4281-AF72-BC3AAD22F7E3}">
      <dgm:prSet/>
      <dgm:spPr/>
      <dgm:t>
        <a:bodyPr/>
        <a:lstStyle/>
        <a:p>
          <a:endParaRPr lang="en-ID"/>
        </a:p>
      </dgm:t>
    </dgm:pt>
    <dgm:pt modelId="{4885FF84-EC37-41C5-A483-0EB03F9E2D46}">
      <dgm:prSet/>
      <dgm:spPr/>
      <dgm:t>
        <a:bodyPr/>
        <a:lstStyle/>
        <a:p>
          <a:r>
            <a:rPr lang="en-ID" b="0" i="0"/>
            <a:t>Belajar dari pengalaman</a:t>
          </a:r>
          <a:endParaRPr lang="en-ID"/>
        </a:p>
      </dgm:t>
    </dgm:pt>
    <dgm:pt modelId="{ACF8061C-C204-4C02-AD60-6FA89FCDAFE1}" type="parTrans" cxnId="{D3842051-9C10-46E3-BBCF-AB1B8CE2E4C3}">
      <dgm:prSet/>
      <dgm:spPr/>
      <dgm:t>
        <a:bodyPr/>
        <a:lstStyle/>
        <a:p>
          <a:endParaRPr lang="en-ID"/>
        </a:p>
      </dgm:t>
    </dgm:pt>
    <dgm:pt modelId="{52503E70-6B01-4C4E-9C94-65E6DA37FECA}" type="sibTrans" cxnId="{D3842051-9C10-46E3-BBCF-AB1B8CE2E4C3}">
      <dgm:prSet/>
      <dgm:spPr/>
      <dgm:t>
        <a:bodyPr/>
        <a:lstStyle/>
        <a:p>
          <a:endParaRPr lang="en-ID"/>
        </a:p>
      </dgm:t>
    </dgm:pt>
    <dgm:pt modelId="{AF52E3E8-1580-4AF7-B348-AED91FC97FD4}" type="pres">
      <dgm:prSet presAssocID="{E2FED89B-15EA-4285-83F6-ABDBA8A20EFC}" presName="Name0" presStyleCnt="0">
        <dgm:presLayoutVars>
          <dgm:resizeHandles/>
        </dgm:presLayoutVars>
      </dgm:prSet>
      <dgm:spPr/>
    </dgm:pt>
    <dgm:pt modelId="{C8E231CB-C578-4914-A6E9-305C13D735CF}" type="pres">
      <dgm:prSet presAssocID="{EEA7905D-BDA4-4972-B595-5D342D283C0E}" presName="text" presStyleLbl="node1" presStyleIdx="0" presStyleCnt="7">
        <dgm:presLayoutVars>
          <dgm:bulletEnabled val="1"/>
        </dgm:presLayoutVars>
      </dgm:prSet>
      <dgm:spPr/>
    </dgm:pt>
    <dgm:pt modelId="{2DE27F1F-6405-4768-902D-C0DEBAF178FF}" type="pres">
      <dgm:prSet presAssocID="{48467F27-7E02-41C8-BC65-C38B9A1A2928}" presName="space" presStyleCnt="0"/>
      <dgm:spPr/>
    </dgm:pt>
    <dgm:pt modelId="{F811AC45-95E6-478B-976F-7CE7742118E0}" type="pres">
      <dgm:prSet presAssocID="{B7428E50-AF49-4D30-8B85-D840B3750561}" presName="text" presStyleLbl="node1" presStyleIdx="1" presStyleCnt="7">
        <dgm:presLayoutVars>
          <dgm:bulletEnabled val="1"/>
        </dgm:presLayoutVars>
      </dgm:prSet>
      <dgm:spPr/>
    </dgm:pt>
    <dgm:pt modelId="{BD6A0E61-415B-47B6-82AB-54166021DE1E}" type="pres">
      <dgm:prSet presAssocID="{9C1D942F-7BEF-47AD-821C-26DCBA79BCC0}" presName="space" presStyleCnt="0"/>
      <dgm:spPr/>
    </dgm:pt>
    <dgm:pt modelId="{46C66000-FA35-4320-886D-83D1869DB2D2}" type="pres">
      <dgm:prSet presAssocID="{DCCCEEE2-F0EF-44C8-9BF6-45271A793017}" presName="text" presStyleLbl="node1" presStyleIdx="2" presStyleCnt="7">
        <dgm:presLayoutVars>
          <dgm:bulletEnabled val="1"/>
        </dgm:presLayoutVars>
      </dgm:prSet>
      <dgm:spPr/>
    </dgm:pt>
    <dgm:pt modelId="{843F18BE-87FF-4C1F-BDEF-7413E78A308B}" type="pres">
      <dgm:prSet presAssocID="{9BABCE5A-795D-40BE-8CE4-2960B679DF03}" presName="space" presStyleCnt="0"/>
      <dgm:spPr/>
    </dgm:pt>
    <dgm:pt modelId="{3ED84DF0-8AE9-42B8-9F5A-6D88942D3B40}" type="pres">
      <dgm:prSet presAssocID="{831E4FB1-F5CD-4D1D-8AF3-570BE75697FA}" presName="text" presStyleLbl="node1" presStyleIdx="3" presStyleCnt="7">
        <dgm:presLayoutVars>
          <dgm:bulletEnabled val="1"/>
        </dgm:presLayoutVars>
      </dgm:prSet>
      <dgm:spPr/>
    </dgm:pt>
    <dgm:pt modelId="{D9F23942-BCB3-4B39-9657-172CB843B891}" type="pres">
      <dgm:prSet presAssocID="{10DB84EA-0547-476F-B1C3-EB65072A7B21}" presName="space" presStyleCnt="0"/>
      <dgm:spPr/>
    </dgm:pt>
    <dgm:pt modelId="{0D5623BD-8EB7-48BE-846C-4AD71712B3ED}" type="pres">
      <dgm:prSet presAssocID="{66DA997D-37B1-4B65-AF91-507EA7AA2FE6}" presName="text" presStyleLbl="node1" presStyleIdx="4" presStyleCnt="7">
        <dgm:presLayoutVars>
          <dgm:bulletEnabled val="1"/>
        </dgm:presLayoutVars>
      </dgm:prSet>
      <dgm:spPr/>
    </dgm:pt>
    <dgm:pt modelId="{90EEE797-A0AF-4B9D-81D3-DDEABCC82CAB}" type="pres">
      <dgm:prSet presAssocID="{DDC81A41-9484-47D0-B398-9B3F934A824E}" presName="space" presStyleCnt="0"/>
      <dgm:spPr/>
    </dgm:pt>
    <dgm:pt modelId="{8FC37CC9-BDFD-475B-BC13-67968F427E97}" type="pres">
      <dgm:prSet presAssocID="{65224180-A149-48D0-9C4F-D79D9EFCDE60}" presName="text" presStyleLbl="node1" presStyleIdx="5" presStyleCnt="7">
        <dgm:presLayoutVars>
          <dgm:bulletEnabled val="1"/>
        </dgm:presLayoutVars>
      </dgm:prSet>
      <dgm:spPr/>
    </dgm:pt>
    <dgm:pt modelId="{B99CF068-AD8D-4DBC-83EB-8EDEE4811758}" type="pres">
      <dgm:prSet presAssocID="{2F6BC8BC-C930-438D-BA00-F4D52F095173}" presName="space" presStyleCnt="0"/>
      <dgm:spPr/>
    </dgm:pt>
    <dgm:pt modelId="{6277A44B-4B57-408E-A068-9F7DAF7BBFF4}" type="pres">
      <dgm:prSet presAssocID="{4885FF84-EC37-41C5-A483-0EB03F9E2D46}" presName="text" presStyleLbl="node1" presStyleIdx="6" presStyleCnt="7">
        <dgm:presLayoutVars>
          <dgm:bulletEnabled val="1"/>
        </dgm:presLayoutVars>
      </dgm:prSet>
      <dgm:spPr/>
    </dgm:pt>
  </dgm:ptLst>
  <dgm:cxnLst>
    <dgm:cxn modelId="{7EE1280B-514D-4281-AF72-BC3AAD22F7E3}" srcId="{E2FED89B-15EA-4285-83F6-ABDBA8A20EFC}" destId="{65224180-A149-48D0-9C4F-D79D9EFCDE60}" srcOrd="5" destOrd="0" parTransId="{365447A0-5042-409C-A198-A54E9AB23679}" sibTransId="{2F6BC8BC-C930-438D-BA00-F4D52F095173}"/>
    <dgm:cxn modelId="{89362A13-F2D4-4D0C-A3BF-C38BF3703A89}" type="presOf" srcId="{E2FED89B-15EA-4285-83F6-ABDBA8A20EFC}" destId="{AF52E3E8-1580-4AF7-B348-AED91FC97FD4}" srcOrd="0" destOrd="0" presId="urn:diagrams.loki3.com/VaryingWidthList"/>
    <dgm:cxn modelId="{EEC70115-C8E2-49D8-B245-463CCFF683FF}" type="presOf" srcId="{B7428E50-AF49-4D30-8B85-D840B3750561}" destId="{F811AC45-95E6-478B-976F-7CE7742118E0}" srcOrd="0" destOrd="0" presId="urn:diagrams.loki3.com/VaryingWidthList"/>
    <dgm:cxn modelId="{5A6AAF36-0770-4A66-9F19-2EBFD16BD9A4}" type="presOf" srcId="{66DA997D-37B1-4B65-AF91-507EA7AA2FE6}" destId="{0D5623BD-8EB7-48BE-846C-4AD71712B3ED}" srcOrd="0" destOrd="0" presId="urn:diagrams.loki3.com/VaryingWidthList"/>
    <dgm:cxn modelId="{BF5B1E3E-DB8D-47D8-8FF3-463A40BE97C0}" type="presOf" srcId="{DCCCEEE2-F0EF-44C8-9BF6-45271A793017}" destId="{46C66000-FA35-4320-886D-83D1869DB2D2}" srcOrd="0" destOrd="0" presId="urn:diagrams.loki3.com/VaryingWidthList"/>
    <dgm:cxn modelId="{10371E4C-919D-4380-A2A5-CF88A134C283}" srcId="{E2FED89B-15EA-4285-83F6-ABDBA8A20EFC}" destId="{EEA7905D-BDA4-4972-B595-5D342D283C0E}" srcOrd="0" destOrd="0" parTransId="{F3F3B80F-0DFE-42AA-A19F-76A432723CA9}" sibTransId="{48467F27-7E02-41C8-BC65-C38B9A1A2928}"/>
    <dgm:cxn modelId="{D3842051-9C10-46E3-BBCF-AB1B8CE2E4C3}" srcId="{E2FED89B-15EA-4285-83F6-ABDBA8A20EFC}" destId="{4885FF84-EC37-41C5-A483-0EB03F9E2D46}" srcOrd="6" destOrd="0" parTransId="{ACF8061C-C204-4C02-AD60-6FA89FCDAFE1}" sibTransId="{52503E70-6B01-4C4E-9C94-65E6DA37FECA}"/>
    <dgm:cxn modelId="{E553CF55-5402-40D3-83CE-D47B490CE5B3}" type="presOf" srcId="{831E4FB1-F5CD-4D1D-8AF3-570BE75697FA}" destId="{3ED84DF0-8AE9-42B8-9F5A-6D88942D3B40}" srcOrd="0" destOrd="0" presId="urn:diagrams.loki3.com/VaryingWidthList"/>
    <dgm:cxn modelId="{9CDCB583-832F-4DD9-A1C9-A11FF4F12361}" srcId="{E2FED89B-15EA-4285-83F6-ABDBA8A20EFC}" destId="{B7428E50-AF49-4D30-8B85-D840B3750561}" srcOrd="1" destOrd="0" parTransId="{E6D4AD55-8E1A-487E-B844-5FE2F0D0BA4C}" sibTransId="{9C1D942F-7BEF-47AD-821C-26DCBA79BCC0}"/>
    <dgm:cxn modelId="{B750529B-E00B-4B54-A79E-FF9130802D5A}" srcId="{E2FED89B-15EA-4285-83F6-ABDBA8A20EFC}" destId="{66DA997D-37B1-4B65-AF91-507EA7AA2FE6}" srcOrd="4" destOrd="0" parTransId="{698281D8-2DE3-4404-A6E6-5299434DE5B9}" sibTransId="{DDC81A41-9484-47D0-B398-9B3F934A824E}"/>
    <dgm:cxn modelId="{ECA148AF-759B-4714-874A-FEDA87E7504B}" type="presOf" srcId="{EEA7905D-BDA4-4972-B595-5D342D283C0E}" destId="{C8E231CB-C578-4914-A6E9-305C13D735CF}" srcOrd="0" destOrd="0" presId="urn:diagrams.loki3.com/VaryingWidthList"/>
    <dgm:cxn modelId="{116607BC-5F5C-4038-BC9C-DF0D68B01177}" srcId="{E2FED89B-15EA-4285-83F6-ABDBA8A20EFC}" destId="{DCCCEEE2-F0EF-44C8-9BF6-45271A793017}" srcOrd="2" destOrd="0" parTransId="{8B07AB6C-6030-4DF7-888D-54FE5CEE4F2D}" sibTransId="{9BABCE5A-795D-40BE-8CE4-2960B679DF03}"/>
    <dgm:cxn modelId="{25ED12C2-3945-487D-9CB3-195F13694399}" srcId="{E2FED89B-15EA-4285-83F6-ABDBA8A20EFC}" destId="{831E4FB1-F5CD-4D1D-8AF3-570BE75697FA}" srcOrd="3" destOrd="0" parTransId="{0E0863F5-9586-44F9-81E1-B7DA27105E2C}" sibTransId="{10DB84EA-0547-476F-B1C3-EB65072A7B21}"/>
    <dgm:cxn modelId="{6DB141D0-F973-4956-976F-6BFB8AA62BF7}" type="presOf" srcId="{4885FF84-EC37-41C5-A483-0EB03F9E2D46}" destId="{6277A44B-4B57-408E-A068-9F7DAF7BBFF4}" srcOrd="0" destOrd="0" presId="urn:diagrams.loki3.com/VaryingWidthList"/>
    <dgm:cxn modelId="{366A24E5-8459-42E9-918D-A056EECB06A8}" type="presOf" srcId="{65224180-A149-48D0-9C4F-D79D9EFCDE60}" destId="{8FC37CC9-BDFD-475B-BC13-67968F427E97}" srcOrd="0" destOrd="0" presId="urn:diagrams.loki3.com/VaryingWidthList"/>
    <dgm:cxn modelId="{3906CBA0-5FF8-4FD2-9B2A-5434F28C6C0C}" type="presParOf" srcId="{AF52E3E8-1580-4AF7-B348-AED91FC97FD4}" destId="{C8E231CB-C578-4914-A6E9-305C13D735CF}" srcOrd="0" destOrd="0" presId="urn:diagrams.loki3.com/VaryingWidthList"/>
    <dgm:cxn modelId="{4A2F1692-1E9C-4A3C-8532-6B746E24E33A}" type="presParOf" srcId="{AF52E3E8-1580-4AF7-B348-AED91FC97FD4}" destId="{2DE27F1F-6405-4768-902D-C0DEBAF178FF}" srcOrd="1" destOrd="0" presId="urn:diagrams.loki3.com/VaryingWidthList"/>
    <dgm:cxn modelId="{08CFB45C-0A56-48AB-973C-1CB6557D8335}" type="presParOf" srcId="{AF52E3E8-1580-4AF7-B348-AED91FC97FD4}" destId="{F811AC45-95E6-478B-976F-7CE7742118E0}" srcOrd="2" destOrd="0" presId="urn:diagrams.loki3.com/VaryingWidthList"/>
    <dgm:cxn modelId="{132A89ED-DB21-4654-92CB-1349613EA3E7}" type="presParOf" srcId="{AF52E3E8-1580-4AF7-B348-AED91FC97FD4}" destId="{BD6A0E61-415B-47B6-82AB-54166021DE1E}" srcOrd="3" destOrd="0" presId="urn:diagrams.loki3.com/VaryingWidthList"/>
    <dgm:cxn modelId="{A84D8B27-31B3-4794-9701-D5EBEA64F481}" type="presParOf" srcId="{AF52E3E8-1580-4AF7-B348-AED91FC97FD4}" destId="{46C66000-FA35-4320-886D-83D1869DB2D2}" srcOrd="4" destOrd="0" presId="urn:diagrams.loki3.com/VaryingWidthList"/>
    <dgm:cxn modelId="{3F06FE12-A951-4CF9-BB22-6D46A25E000E}" type="presParOf" srcId="{AF52E3E8-1580-4AF7-B348-AED91FC97FD4}" destId="{843F18BE-87FF-4C1F-BDEF-7413E78A308B}" srcOrd="5" destOrd="0" presId="urn:diagrams.loki3.com/VaryingWidthList"/>
    <dgm:cxn modelId="{D3DEFE1B-D4DD-4E59-937A-55514363FFE1}" type="presParOf" srcId="{AF52E3E8-1580-4AF7-B348-AED91FC97FD4}" destId="{3ED84DF0-8AE9-42B8-9F5A-6D88942D3B40}" srcOrd="6" destOrd="0" presId="urn:diagrams.loki3.com/VaryingWidthList"/>
    <dgm:cxn modelId="{D536E1C3-B077-4ADE-9BD7-928B6FC2A48E}" type="presParOf" srcId="{AF52E3E8-1580-4AF7-B348-AED91FC97FD4}" destId="{D9F23942-BCB3-4B39-9657-172CB843B891}" srcOrd="7" destOrd="0" presId="urn:diagrams.loki3.com/VaryingWidthList"/>
    <dgm:cxn modelId="{F641D6A3-7CF4-4D75-9772-F94E4671A4D1}" type="presParOf" srcId="{AF52E3E8-1580-4AF7-B348-AED91FC97FD4}" destId="{0D5623BD-8EB7-48BE-846C-4AD71712B3ED}" srcOrd="8" destOrd="0" presId="urn:diagrams.loki3.com/VaryingWidthList"/>
    <dgm:cxn modelId="{D41AA269-4319-45DD-82C2-8A222A5B8A42}" type="presParOf" srcId="{AF52E3E8-1580-4AF7-B348-AED91FC97FD4}" destId="{90EEE797-A0AF-4B9D-81D3-DDEABCC82CAB}" srcOrd="9" destOrd="0" presId="urn:diagrams.loki3.com/VaryingWidthList"/>
    <dgm:cxn modelId="{6D300E2E-D4BF-477B-938E-A38B6172CB30}" type="presParOf" srcId="{AF52E3E8-1580-4AF7-B348-AED91FC97FD4}" destId="{8FC37CC9-BDFD-475B-BC13-67968F427E97}" srcOrd="10" destOrd="0" presId="urn:diagrams.loki3.com/VaryingWidthList"/>
    <dgm:cxn modelId="{B6DC6249-06F1-41A2-8381-D308209331CD}" type="presParOf" srcId="{AF52E3E8-1580-4AF7-B348-AED91FC97FD4}" destId="{B99CF068-AD8D-4DBC-83EB-8EDEE4811758}" srcOrd="11" destOrd="0" presId="urn:diagrams.loki3.com/VaryingWidthList"/>
    <dgm:cxn modelId="{FE070915-A491-4209-B978-BB32A657EBD1}" type="presParOf" srcId="{AF52E3E8-1580-4AF7-B348-AED91FC97FD4}" destId="{6277A44B-4B57-408E-A068-9F7DAF7BBFF4}" srcOrd="1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FED89B-15EA-4285-83F6-ABDBA8A20EFC}" type="doc">
      <dgm:prSet loTypeId="urn:diagrams.loki3.com/VaryingWidth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D"/>
        </a:p>
      </dgm:t>
    </dgm:pt>
    <dgm:pt modelId="{EEA7905D-BDA4-4972-B595-5D342D283C0E}">
      <dgm:prSet phldrT="[Text]"/>
      <dgm:spPr/>
      <dgm:t>
        <a:bodyPr/>
        <a:lstStyle/>
        <a:p>
          <a:r>
            <a:rPr lang="en-ID" b="0" i="0" dirty="0" err="1"/>
            <a:t>Keterbukaan</a:t>
          </a:r>
          <a:endParaRPr lang="en-ID" dirty="0"/>
        </a:p>
      </dgm:t>
    </dgm:pt>
    <dgm:pt modelId="{F3F3B80F-0DFE-42AA-A19F-76A432723CA9}" type="parTrans" cxnId="{10371E4C-919D-4380-A2A5-CF88A134C283}">
      <dgm:prSet/>
      <dgm:spPr/>
      <dgm:t>
        <a:bodyPr/>
        <a:lstStyle/>
        <a:p>
          <a:endParaRPr lang="en-ID"/>
        </a:p>
      </dgm:t>
    </dgm:pt>
    <dgm:pt modelId="{48467F27-7E02-41C8-BC65-C38B9A1A2928}" type="sibTrans" cxnId="{10371E4C-919D-4380-A2A5-CF88A134C283}">
      <dgm:prSet/>
      <dgm:spPr/>
      <dgm:t>
        <a:bodyPr/>
        <a:lstStyle/>
        <a:p>
          <a:endParaRPr lang="en-ID"/>
        </a:p>
      </dgm:t>
    </dgm:pt>
    <dgm:pt modelId="{B7428E50-AF49-4D30-8B85-D840B3750561}">
      <dgm:prSet phldrT="[Text]"/>
      <dgm:spPr/>
      <dgm:t>
        <a:bodyPr/>
        <a:lstStyle/>
        <a:p>
          <a:r>
            <a:rPr lang="en-ID" b="0" i="0" dirty="0" err="1"/>
            <a:t>Wibawa</a:t>
          </a:r>
          <a:r>
            <a:rPr lang="en-ID" b="0" i="0" dirty="0"/>
            <a:t> dan </a:t>
          </a:r>
          <a:r>
            <a:rPr lang="en-ID" b="0" i="0" dirty="0" err="1"/>
            <a:t>jujur</a:t>
          </a:r>
          <a:endParaRPr lang="en-ID" dirty="0"/>
        </a:p>
      </dgm:t>
    </dgm:pt>
    <dgm:pt modelId="{E6D4AD55-8E1A-487E-B844-5FE2F0D0BA4C}" type="parTrans" cxnId="{9CDCB583-832F-4DD9-A1C9-A11FF4F12361}">
      <dgm:prSet/>
      <dgm:spPr/>
      <dgm:t>
        <a:bodyPr/>
        <a:lstStyle/>
        <a:p>
          <a:endParaRPr lang="en-ID"/>
        </a:p>
      </dgm:t>
    </dgm:pt>
    <dgm:pt modelId="{9C1D942F-7BEF-47AD-821C-26DCBA79BCC0}" type="sibTrans" cxnId="{9CDCB583-832F-4DD9-A1C9-A11FF4F12361}">
      <dgm:prSet/>
      <dgm:spPr/>
      <dgm:t>
        <a:bodyPr/>
        <a:lstStyle/>
        <a:p>
          <a:endParaRPr lang="en-ID"/>
        </a:p>
      </dgm:t>
    </dgm:pt>
    <dgm:pt modelId="{DCCCEEE2-F0EF-44C8-9BF6-45271A793017}">
      <dgm:prSet phldrT="[Text]"/>
      <dgm:spPr/>
      <dgm:t>
        <a:bodyPr/>
        <a:lstStyle/>
        <a:p>
          <a:r>
            <a:rPr lang="en-ID" b="0" i="0" dirty="0" err="1"/>
            <a:t>Teliti</a:t>
          </a:r>
          <a:endParaRPr lang="en-ID" dirty="0"/>
        </a:p>
      </dgm:t>
    </dgm:pt>
    <dgm:pt modelId="{8B07AB6C-6030-4DF7-888D-54FE5CEE4F2D}" type="parTrans" cxnId="{116607BC-5F5C-4038-BC9C-DF0D68B01177}">
      <dgm:prSet/>
      <dgm:spPr/>
      <dgm:t>
        <a:bodyPr/>
        <a:lstStyle/>
        <a:p>
          <a:endParaRPr lang="en-ID"/>
        </a:p>
      </dgm:t>
    </dgm:pt>
    <dgm:pt modelId="{9BABCE5A-795D-40BE-8CE4-2960B679DF03}" type="sibTrans" cxnId="{116607BC-5F5C-4038-BC9C-DF0D68B01177}">
      <dgm:prSet/>
      <dgm:spPr/>
      <dgm:t>
        <a:bodyPr/>
        <a:lstStyle/>
        <a:p>
          <a:endParaRPr lang="en-ID"/>
        </a:p>
      </dgm:t>
    </dgm:pt>
    <dgm:pt modelId="{831E4FB1-F5CD-4D1D-8AF3-570BE75697FA}">
      <dgm:prSet/>
      <dgm:spPr/>
      <dgm:t>
        <a:bodyPr/>
        <a:lstStyle/>
        <a:p>
          <a:r>
            <a:rPr lang="en-ID" b="0" i="0" dirty="0" err="1"/>
            <a:t>Percaya</a:t>
          </a:r>
          <a:r>
            <a:rPr lang="en-ID" b="0" i="0" dirty="0"/>
            <a:t> </a:t>
          </a:r>
          <a:r>
            <a:rPr lang="en-ID" b="0" i="0" dirty="0" err="1"/>
            <a:t>diri</a:t>
          </a:r>
          <a:endParaRPr lang="en-ID" dirty="0"/>
        </a:p>
      </dgm:t>
    </dgm:pt>
    <dgm:pt modelId="{0E0863F5-9586-44F9-81E1-B7DA27105E2C}" type="parTrans" cxnId="{25ED12C2-3945-487D-9CB3-195F13694399}">
      <dgm:prSet/>
      <dgm:spPr/>
      <dgm:t>
        <a:bodyPr/>
        <a:lstStyle/>
        <a:p>
          <a:endParaRPr lang="en-ID"/>
        </a:p>
      </dgm:t>
    </dgm:pt>
    <dgm:pt modelId="{10DB84EA-0547-476F-B1C3-EB65072A7B21}" type="sibTrans" cxnId="{25ED12C2-3945-487D-9CB3-195F13694399}">
      <dgm:prSet/>
      <dgm:spPr/>
      <dgm:t>
        <a:bodyPr/>
        <a:lstStyle/>
        <a:p>
          <a:endParaRPr lang="en-ID"/>
        </a:p>
      </dgm:t>
    </dgm:pt>
    <dgm:pt modelId="{66DA997D-37B1-4B65-AF91-507EA7AA2FE6}">
      <dgm:prSet/>
      <dgm:spPr/>
      <dgm:t>
        <a:bodyPr/>
        <a:lstStyle/>
        <a:p>
          <a:r>
            <a:rPr lang="en-ID" b="0" i="0" dirty="0" err="1"/>
            <a:t>Mandiri</a:t>
          </a:r>
          <a:endParaRPr lang="en-ID" dirty="0"/>
        </a:p>
      </dgm:t>
    </dgm:pt>
    <dgm:pt modelId="{698281D8-2DE3-4404-A6E6-5299434DE5B9}" type="parTrans" cxnId="{B750529B-E00B-4B54-A79E-FF9130802D5A}">
      <dgm:prSet/>
      <dgm:spPr/>
      <dgm:t>
        <a:bodyPr/>
        <a:lstStyle/>
        <a:p>
          <a:endParaRPr lang="en-ID"/>
        </a:p>
      </dgm:t>
    </dgm:pt>
    <dgm:pt modelId="{DDC81A41-9484-47D0-B398-9B3F934A824E}" type="sibTrans" cxnId="{B750529B-E00B-4B54-A79E-FF9130802D5A}">
      <dgm:prSet/>
      <dgm:spPr/>
      <dgm:t>
        <a:bodyPr/>
        <a:lstStyle/>
        <a:p>
          <a:endParaRPr lang="en-ID"/>
        </a:p>
      </dgm:t>
    </dgm:pt>
    <dgm:pt modelId="{777E5894-8263-4CA3-83C5-C10A8A78E98A}">
      <dgm:prSet/>
      <dgm:spPr/>
      <dgm:t>
        <a:bodyPr/>
        <a:lstStyle/>
        <a:p>
          <a:r>
            <a:rPr lang="en-ID" b="0" i="0" dirty="0" err="1"/>
            <a:t>Kreatif</a:t>
          </a:r>
          <a:r>
            <a:rPr lang="en-ID" b="0" i="0" dirty="0"/>
            <a:t> dan </a:t>
          </a:r>
          <a:r>
            <a:rPr lang="en-ID" b="0" i="0" dirty="0" err="1"/>
            <a:t>inovatif</a:t>
          </a:r>
          <a:endParaRPr lang="en-ID" dirty="0"/>
        </a:p>
      </dgm:t>
    </dgm:pt>
    <dgm:pt modelId="{F4E7616D-5930-4ECA-8FFD-90C04297B016}" type="parTrans" cxnId="{F493EC6B-5DEB-4223-BAC2-E258259B15F9}">
      <dgm:prSet/>
      <dgm:spPr/>
      <dgm:t>
        <a:bodyPr/>
        <a:lstStyle/>
        <a:p>
          <a:endParaRPr lang="en-ID"/>
        </a:p>
      </dgm:t>
    </dgm:pt>
    <dgm:pt modelId="{C83E0D9F-FF88-48C6-9FF8-62EC54126057}" type="sibTrans" cxnId="{F493EC6B-5DEB-4223-BAC2-E258259B15F9}">
      <dgm:prSet/>
      <dgm:spPr/>
      <dgm:t>
        <a:bodyPr/>
        <a:lstStyle/>
        <a:p>
          <a:endParaRPr lang="en-ID"/>
        </a:p>
      </dgm:t>
    </dgm:pt>
    <dgm:pt modelId="{AF52E3E8-1580-4AF7-B348-AED91FC97FD4}" type="pres">
      <dgm:prSet presAssocID="{E2FED89B-15EA-4285-83F6-ABDBA8A20EFC}" presName="Name0" presStyleCnt="0">
        <dgm:presLayoutVars>
          <dgm:resizeHandles/>
        </dgm:presLayoutVars>
      </dgm:prSet>
      <dgm:spPr/>
    </dgm:pt>
    <dgm:pt modelId="{C8E231CB-C578-4914-A6E9-305C13D735CF}" type="pres">
      <dgm:prSet presAssocID="{EEA7905D-BDA4-4972-B595-5D342D283C0E}" presName="text" presStyleLbl="node1" presStyleIdx="0" presStyleCnt="6">
        <dgm:presLayoutVars>
          <dgm:bulletEnabled val="1"/>
        </dgm:presLayoutVars>
      </dgm:prSet>
      <dgm:spPr/>
    </dgm:pt>
    <dgm:pt modelId="{2DE27F1F-6405-4768-902D-C0DEBAF178FF}" type="pres">
      <dgm:prSet presAssocID="{48467F27-7E02-41C8-BC65-C38B9A1A2928}" presName="space" presStyleCnt="0"/>
      <dgm:spPr/>
    </dgm:pt>
    <dgm:pt modelId="{F811AC45-95E6-478B-976F-7CE7742118E0}" type="pres">
      <dgm:prSet presAssocID="{B7428E50-AF49-4D30-8B85-D840B3750561}" presName="text" presStyleLbl="node1" presStyleIdx="1" presStyleCnt="6">
        <dgm:presLayoutVars>
          <dgm:bulletEnabled val="1"/>
        </dgm:presLayoutVars>
      </dgm:prSet>
      <dgm:spPr/>
    </dgm:pt>
    <dgm:pt modelId="{BD6A0E61-415B-47B6-82AB-54166021DE1E}" type="pres">
      <dgm:prSet presAssocID="{9C1D942F-7BEF-47AD-821C-26DCBA79BCC0}" presName="space" presStyleCnt="0"/>
      <dgm:spPr/>
    </dgm:pt>
    <dgm:pt modelId="{46C66000-FA35-4320-886D-83D1869DB2D2}" type="pres">
      <dgm:prSet presAssocID="{DCCCEEE2-F0EF-44C8-9BF6-45271A793017}" presName="text" presStyleLbl="node1" presStyleIdx="2" presStyleCnt="6">
        <dgm:presLayoutVars>
          <dgm:bulletEnabled val="1"/>
        </dgm:presLayoutVars>
      </dgm:prSet>
      <dgm:spPr/>
    </dgm:pt>
    <dgm:pt modelId="{843F18BE-87FF-4C1F-BDEF-7413E78A308B}" type="pres">
      <dgm:prSet presAssocID="{9BABCE5A-795D-40BE-8CE4-2960B679DF03}" presName="space" presStyleCnt="0"/>
      <dgm:spPr/>
    </dgm:pt>
    <dgm:pt modelId="{3ED84DF0-8AE9-42B8-9F5A-6D88942D3B40}" type="pres">
      <dgm:prSet presAssocID="{831E4FB1-F5CD-4D1D-8AF3-570BE75697FA}" presName="text" presStyleLbl="node1" presStyleIdx="3" presStyleCnt="6">
        <dgm:presLayoutVars>
          <dgm:bulletEnabled val="1"/>
        </dgm:presLayoutVars>
      </dgm:prSet>
      <dgm:spPr/>
    </dgm:pt>
    <dgm:pt modelId="{D9F23942-BCB3-4B39-9657-172CB843B891}" type="pres">
      <dgm:prSet presAssocID="{10DB84EA-0547-476F-B1C3-EB65072A7B21}" presName="space" presStyleCnt="0"/>
      <dgm:spPr/>
    </dgm:pt>
    <dgm:pt modelId="{0D5623BD-8EB7-48BE-846C-4AD71712B3ED}" type="pres">
      <dgm:prSet presAssocID="{66DA997D-37B1-4B65-AF91-507EA7AA2FE6}" presName="text" presStyleLbl="node1" presStyleIdx="4" presStyleCnt="6">
        <dgm:presLayoutVars>
          <dgm:bulletEnabled val="1"/>
        </dgm:presLayoutVars>
      </dgm:prSet>
      <dgm:spPr/>
    </dgm:pt>
    <dgm:pt modelId="{77452F14-BAA3-4807-988F-1E1C79B86731}" type="pres">
      <dgm:prSet presAssocID="{DDC81A41-9484-47D0-B398-9B3F934A824E}" presName="space" presStyleCnt="0"/>
      <dgm:spPr/>
    </dgm:pt>
    <dgm:pt modelId="{1AD384D1-2393-4A74-B91C-48C9C99DA9BE}" type="pres">
      <dgm:prSet presAssocID="{777E5894-8263-4CA3-83C5-C10A8A78E98A}" presName="text" presStyleLbl="node1" presStyleIdx="5" presStyleCnt="6">
        <dgm:presLayoutVars>
          <dgm:bulletEnabled val="1"/>
        </dgm:presLayoutVars>
      </dgm:prSet>
      <dgm:spPr/>
    </dgm:pt>
  </dgm:ptLst>
  <dgm:cxnLst>
    <dgm:cxn modelId="{89362A13-F2D4-4D0C-A3BF-C38BF3703A89}" type="presOf" srcId="{E2FED89B-15EA-4285-83F6-ABDBA8A20EFC}" destId="{AF52E3E8-1580-4AF7-B348-AED91FC97FD4}" srcOrd="0" destOrd="0" presId="urn:diagrams.loki3.com/VaryingWidthList"/>
    <dgm:cxn modelId="{EEC70115-C8E2-49D8-B245-463CCFF683FF}" type="presOf" srcId="{B7428E50-AF49-4D30-8B85-D840B3750561}" destId="{F811AC45-95E6-478B-976F-7CE7742118E0}" srcOrd="0" destOrd="0" presId="urn:diagrams.loki3.com/VaryingWidthList"/>
    <dgm:cxn modelId="{437E7C2D-4DFD-4569-827A-00EB31F9D123}" type="presOf" srcId="{777E5894-8263-4CA3-83C5-C10A8A78E98A}" destId="{1AD384D1-2393-4A74-B91C-48C9C99DA9BE}" srcOrd="0" destOrd="0" presId="urn:diagrams.loki3.com/VaryingWidthList"/>
    <dgm:cxn modelId="{5A6AAF36-0770-4A66-9F19-2EBFD16BD9A4}" type="presOf" srcId="{66DA997D-37B1-4B65-AF91-507EA7AA2FE6}" destId="{0D5623BD-8EB7-48BE-846C-4AD71712B3ED}" srcOrd="0" destOrd="0" presId="urn:diagrams.loki3.com/VaryingWidthList"/>
    <dgm:cxn modelId="{BF5B1E3E-DB8D-47D8-8FF3-463A40BE97C0}" type="presOf" srcId="{DCCCEEE2-F0EF-44C8-9BF6-45271A793017}" destId="{46C66000-FA35-4320-886D-83D1869DB2D2}" srcOrd="0" destOrd="0" presId="urn:diagrams.loki3.com/VaryingWidthList"/>
    <dgm:cxn modelId="{F493EC6B-5DEB-4223-BAC2-E258259B15F9}" srcId="{E2FED89B-15EA-4285-83F6-ABDBA8A20EFC}" destId="{777E5894-8263-4CA3-83C5-C10A8A78E98A}" srcOrd="5" destOrd="0" parTransId="{F4E7616D-5930-4ECA-8FFD-90C04297B016}" sibTransId="{C83E0D9F-FF88-48C6-9FF8-62EC54126057}"/>
    <dgm:cxn modelId="{10371E4C-919D-4380-A2A5-CF88A134C283}" srcId="{E2FED89B-15EA-4285-83F6-ABDBA8A20EFC}" destId="{EEA7905D-BDA4-4972-B595-5D342D283C0E}" srcOrd="0" destOrd="0" parTransId="{F3F3B80F-0DFE-42AA-A19F-76A432723CA9}" sibTransId="{48467F27-7E02-41C8-BC65-C38B9A1A2928}"/>
    <dgm:cxn modelId="{E553CF55-5402-40D3-83CE-D47B490CE5B3}" type="presOf" srcId="{831E4FB1-F5CD-4D1D-8AF3-570BE75697FA}" destId="{3ED84DF0-8AE9-42B8-9F5A-6D88942D3B40}" srcOrd="0" destOrd="0" presId="urn:diagrams.loki3.com/VaryingWidthList"/>
    <dgm:cxn modelId="{9CDCB583-832F-4DD9-A1C9-A11FF4F12361}" srcId="{E2FED89B-15EA-4285-83F6-ABDBA8A20EFC}" destId="{B7428E50-AF49-4D30-8B85-D840B3750561}" srcOrd="1" destOrd="0" parTransId="{E6D4AD55-8E1A-487E-B844-5FE2F0D0BA4C}" sibTransId="{9C1D942F-7BEF-47AD-821C-26DCBA79BCC0}"/>
    <dgm:cxn modelId="{B750529B-E00B-4B54-A79E-FF9130802D5A}" srcId="{E2FED89B-15EA-4285-83F6-ABDBA8A20EFC}" destId="{66DA997D-37B1-4B65-AF91-507EA7AA2FE6}" srcOrd="4" destOrd="0" parTransId="{698281D8-2DE3-4404-A6E6-5299434DE5B9}" sibTransId="{DDC81A41-9484-47D0-B398-9B3F934A824E}"/>
    <dgm:cxn modelId="{ECA148AF-759B-4714-874A-FEDA87E7504B}" type="presOf" srcId="{EEA7905D-BDA4-4972-B595-5D342D283C0E}" destId="{C8E231CB-C578-4914-A6E9-305C13D735CF}" srcOrd="0" destOrd="0" presId="urn:diagrams.loki3.com/VaryingWidthList"/>
    <dgm:cxn modelId="{116607BC-5F5C-4038-BC9C-DF0D68B01177}" srcId="{E2FED89B-15EA-4285-83F6-ABDBA8A20EFC}" destId="{DCCCEEE2-F0EF-44C8-9BF6-45271A793017}" srcOrd="2" destOrd="0" parTransId="{8B07AB6C-6030-4DF7-888D-54FE5CEE4F2D}" sibTransId="{9BABCE5A-795D-40BE-8CE4-2960B679DF03}"/>
    <dgm:cxn modelId="{25ED12C2-3945-487D-9CB3-195F13694399}" srcId="{E2FED89B-15EA-4285-83F6-ABDBA8A20EFC}" destId="{831E4FB1-F5CD-4D1D-8AF3-570BE75697FA}" srcOrd="3" destOrd="0" parTransId="{0E0863F5-9586-44F9-81E1-B7DA27105E2C}" sibTransId="{10DB84EA-0547-476F-B1C3-EB65072A7B21}"/>
    <dgm:cxn modelId="{3906CBA0-5FF8-4FD2-9B2A-5434F28C6C0C}" type="presParOf" srcId="{AF52E3E8-1580-4AF7-B348-AED91FC97FD4}" destId="{C8E231CB-C578-4914-A6E9-305C13D735CF}" srcOrd="0" destOrd="0" presId="urn:diagrams.loki3.com/VaryingWidthList"/>
    <dgm:cxn modelId="{4A2F1692-1E9C-4A3C-8532-6B746E24E33A}" type="presParOf" srcId="{AF52E3E8-1580-4AF7-B348-AED91FC97FD4}" destId="{2DE27F1F-6405-4768-902D-C0DEBAF178FF}" srcOrd="1" destOrd="0" presId="urn:diagrams.loki3.com/VaryingWidthList"/>
    <dgm:cxn modelId="{08CFB45C-0A56-48AB-973C-1CB6557D8335}" type="presParOf" srcId="{AF52E3E8-1580-4AF7-B348-AED91FC97FD4}" destId="{F811AC45-95E6-478B-976F-7CE7742118E0}" srcOrd="2" destOrd="0" presId="urn:diagrams.loki3.com/VaryingWidthList"/>
    <dgm:cxn modelId="{132A89ED-DB21-4654-92CB-1349613EA3E7}" type="presParOf" srcId="{AF52E3E8-1580-4AF7-B348-AED91FC97FD4}" destId="{BD6A0E61-415B-47B6-82AB-54166021DE1E}" srcOrd="3" destOrd="0" presId="urn:diagrams.loki3.com/VaryingWidthList"/>
    <dgm:cxn modelId="{A84D8B27-31B3-4794-9701-D5EBEA64F481}" type="presParOf" srcId="{AF52E3E8-1580-4AF7-B348-AED91FC97FD4}" destId="{46C66000-FA35-4320-886D-83D1869DB2D2}" srcOrd="4" destOrd="0" presId="urn:diagrams.loki3.com/VaryingWidthList"/>
    <dgm:cxn modelId="{3F06FE12-A951-4CF9-BB22-6D46A25E000E}" type="presParOf" srcId="{AF52E3E8-1580-4AF7-B348-AED91FC97FD4}" destId="{843F18BE-87FF-4C1F-BDEF-7413E78A308B}" srcOrd="5" destOrd="0" presId="urn:diagrams.loki3.com/VaryingWidthList"/>
    <dgm:cxn modelId="{D3DEFE1B-D4DD-4E59-937A-55514363FFE1}" type="presParOf" srcId="{AF52E3E8-1580-4AF7-B348-AED91FC97FD4}" destId="{3ED84DF0-8AE9-42B8-9F5A-6D88942D3B40}" srcOrd="6" destOrd="0" presId="urn:diagrams.loki3.com/VaryingWidthList"/>
    <dgm:cxn modelId="{D536E1C3-B077-4ADE-9BD7-928B6FC2A48E}" type="presParOf" srcId="{AF52E3E8-1580-4AF7-B348-AED91FC97FD4}" destId="{D9F23942-BCB3-4B39-9657-172CB843B891}" srcOrd="7" destOrd="0" presId="urn:diagrams.loki3.com/VaryingWidthList"/>
    <dgm:cxn modelId="{F641D6A3-7CF4-4D75-9772-F94E4671A4D1}" type="presParOf" srcId="{AF52E3E8-1580-4AF7-B348-AED91FC97FD4}" destId="{0D5623BD-8EB7-48BE-846C-4AD71712B3ED}" srcOrd="8" destOrd="0" presId="urn:diagrams.loki3.com/VaryingWidthList"/>
    <dgm:cxn modelId="{EF294C66-ECAA-4192-B9DA-35016BC86651}" type="presParOf" srcId="{AF52E3E8-1580-4AF7-B348-AED91FC97FD4}" destId="{77452F14-BAA3-4807-988F-1E1C79B86731}" srcOrd="9" destOrd="0" presId="urn:diagrams.loki3.com/VaryingWidthList"/>
    <dgm:cxn modelId="{D88E9877-17F2-4258-AC9D-D6DAC391D220}" type="presParOf" srcId="{AF52E3E8-1580-4AF7-B348-AED91FC97FD4}" destId="{1AD384D1-2393-4A74-B91C-48C9C99DA9BE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C2CA0F-8F92-489B-9546-0B3E01BDB546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D"/>
        </a:p>
      </dgm:t>
    </dgm:pt>
    <dgm:pt modelId="{39264831-8B80-42E2-943C-4CCDD0C18FA9}">
      <dgm:prSet phldrT="[Text]"/>
      <dgm:spPr/>
      <dgm:t>
        <a:bodyPr/>
        <a:lstStyle/>
        <a:p>
          <a:r>
            <a:rPr lang="en-ID" dirty="0"/>
            <a:t>1. </a:t>
          </a:r>
          <a:r>
            <a:rPr lang="en-ID" dirty="0" err="1"/>
            <a:t>Ketidakmampuan</a:t>
          </a:r>
          <a:r>
            <a:rPr lang="en-ID" dirty="0"/>
            <a:t> </a:t>
          </a:r>
          <a:r>
            <a:rPr lang="en-ID" dirty="0" err="1"/>
            <a:t>manajemen</a:t>
          </a:r>
          <a:endParaRPr lang="en-ID" dirty="0"/>
        </a:p>
      </dgm:t>
    </dgm:pt>
    <dgm:pt modelId="{A13B5534-DF4A-4AF0-9C43-6C8116AEECFD}" type="parTrans" cxnId="{BE15DAC7-79D5-485C-AD04-FD698A896D49}">
      <dgm:prSet/>
      <dgm:spPr/>
      <dgm:t>
        <a:bodyPr/>
        <a:lstStyle/>
        <a:p>
          <a:endParaRPr lang="en-ID"/>
        </a:p>
      </dgm:t>
    </dgm:pt>
    <dgm:pt modelId="{53B57172-27A6-4790-816E-6901933C1F66}" type="sibTrans" cxnId="{BE15DAC7-79D5-485C-AD04-FD698A896D49}">
      <dgm:prSet/>
      <dgm:spPr/>
      <dgm:t>
        <a:bodyPr/>
        <a:lstStyle/>
        <a:p>
          <a:endParaRPr lang="en-ID"/>
        </a:p>
      </dgm:t>
    </dgm:pt>
    <dgm:pt modelId="{E6DD0475-2F8A-4F1B-8407-9DD4AE33D5E0}">
      <dgm:prSet phldrT="[Text]"/>
      <dgm:spPr/>
      <dgm:t>
        <a:bodyPr/>
        <a:lstStyle/>
        <a:p>
          <a:r>
            <a:rPr lang="en-US" dirty="0"/>
            <a:t>2. </a:t>
          </a:r>
          <a:r>
            <a:rPr lang="en-ID" dirty="0"/>
            <a:t>Kurang </a:t>
          </a:r>
          <a:r>
            <a:rPr lang="en-ID" dirty="0" err="1"/>
            <a:t>pengalaman</a:t>
          </a:r>
          <a:endParaRPr lang="en-ID" dirty="0"/>
        </a:p>
      </dgm:t>
    </dgm:pt>
    <dgm:pt modelId="{79588439-8EA7-477F-95BE-1A6848524A9F}" type="parTrans" cxnId="{44E94184-0501-47CC-916E-B2539E361873}">
      <dgm:prSet/>
      <dgm:spPr/>
      <dgm:t>
        <a:bodyPr/>
        <a:lstStyle/>
        <a:p>
          <a:endParaRPr lang="en-ID"/>
        </a:p>
      </dgm:t>
    </dgm:pt>
    <dgm:pt modelId="{DD9A7875-018E-49E3-9BB5-5215CDE9B368}" type="sibTrans" cxnId="{44E94184-0501-47CC-916E-B2539E361873}">
      <dgm:prSet/>
      <dgm:spPr/>
      <dgm:t>
        <a:bodyPr/>
        <a:lstStyle/>
        <a:p>
          <a:endParaRPr lang="en-ID"/>
        </a:p>
      </dgm:t>
    </dgm:pt>
    <dgm:pt modelId="{BFF0682F-1E6C-43C2-856B-038A927723D0}">
      <dgm:prSet phldrT="[Text]"/>
      <dgm:spPr/>
      <dgm:t>
        <a:bodyPr/>
        <a:lstStyle/>
        <a:p>
          <a:r>
            <a:rPr lang="en-US" dirty="0"/>
            <a:t>3. </a:t>
          </a:r>
          <a:r>
            <a:rPr lang="en-ID" dirty="0" err="1"/>
            <a:t>Pengendalian</a:t>
          </a:r>
          <a:r>
            <a:rPr lang="en-ID" dirty="0"/>
            <a:t> </a:t>
          </a:r>
          <a:r>
            <a:rPr lang="en-ID" dirty="0" err="1"/>
            <a:t>keuangan</a:t>
          </a:r>
          <a:r>
            <a:rPr lang="en-ID" dirty="0"/>
            <a:t> yang </a:t>
          </a:r>
          <a:r>
            <a:rPr lang="en-ID" dirty="0" err="1"/>
            <a:t>buruk</a:t>
          </a:r>
          <a:endParaRPr lang="en-ID" dirty="0"/>
        </a:p>
      </dgm:t>
    </dgm:pt>
    <dgm:pt modelId="{1459F758-845B-4FEA-AD6D-341C27588213}" type="parTrans" cxnId="{C46A9982-9028-432F-9405-F2FB5261B730}">
      <dgm:prSet/>
      <dgm:spPr/>
      <dgm:t>
        <a:bodyPr/>
        <a:lstStyle/>
        <a:p>
          <a:endParaRPr lang="en-ID"/>
        </a:p>
      </dgm:t>
    </dgm:pt>
    <dgm:pt modelId="{81D3D72C-C889-42BB-9219-795E1F458B25}" type="sibTrans" cxnId="{C46A9982-9028-432F-9405-F2FB5261B730}">
      <dgm:prSet/>
      <dgm:spPr/>
      <dgm:t>
        <a:bodyPr/>
        <a:lstStyle/>
        <a:p>
          <a:endParaRPr lang="en-ID"/>
        </a:p>
      </dgm:t>
    </dgm:pt>
    <dgm:pt modelId="{EECAA9B6-E78E-4D41-A62E-2191613E709F}">
      <dgm:prSet phldrT="[Text]"/>
      <dgm:spPr/>
      <dgm:t>
        <a:bodyPr/>
        <a:lstStyle/>
        <a:p>
          <a:r>
            <a:rPr lang="en-US" dirty="0"/>
            <a:t>4. </a:t>
          </a:r>
          <a:r>
            <a:rPr lang="en-ID" dirty="0" err="1"/>
            <a:t>Lemahnya</a:t>
          </a:r>
          <a:r>
            <a:rPr lang="en-ID" dirty="0"/>
            <a:t> </a:t>
          </a:r>
          <a:r>
            <a:rPr lang="en-ID" dirty="0" err="1"/>
            <a:t>usaha</a:t>
          </a:r>
          <a:r>
            <a:rPr lang="en-ID" dirty="0"/>
            <a:t> </a:t>
          </a:r>
          <a:r>
            <a:rPr lang="en-ID" dirty="0" err="1"/>
            <a:t>pemasaran</a:t>
          </a:r>
          <a:endParaRPr lang="en-ID" dirty="0"/>
        </a:p>
      </dgm:t>
    </dgm:pt>
    <dgm:pt modelId="{F8713FD8-2F9B-4D24-BDBC-B38B9C56C418}" type="parTrans" cxnId="{B2A5EEC3-6405-4747-B8CE-E10E9E2AEEFE}">
      <dgm:prSet/>
      <dgm:spPr/>
      <dgm:t>
        <a:bodyPr/>
        <a:lstStyle/>
        <a:p>
          <a:endParaRPr lang="en-ID"/>
        </a:p>
      </dgm:t>
    </dgm:pt>
    <dgm:pt modelId="{8FF45A5D-2AB2-4CC6-9BC0-AAF6E3ADC453}" type="sibTrans" cxnId="{B2A5EEC3-6405-4747-B8CE-E10E9E2AEEFE}">
      <dgm:prSet/>
      <dgm:spPr/>
      <dgm:t>
        <a:bodyPr/>
        <a:lstStyle/>
        <a:p>
          <a:endParaRPr lang="en-ID"/>
        </a:p>
      </dgm:t>
    </dgm:pt>
    <dgm:pt modelId="{3207A885-A55C-4EA7-B19C-B556091D9619}">
      <dgm:prSet phldrT="[Text]"/>
      <dgm:spPr/>
      <dgm:t>
        <a:bodyPr/>
        <a:lstStyle/>
        <a:p>
          <a:r>
            <a:rPr lang="en-US" dirty="0"/>
            <a:t>5. </a:t>
          </a:r>
          <a:r>
            <a:rPr lang="en-ID" dirty="0" err="1"/>
            <a:t>Kegagalan</a:t>
          </a:r>
          <a:r>
            <a:rPr lang="en-ID" dirty="0"/>
            <a:t> </a:t>
          </a:r>
          <a:r>
            <a:rPr lang="en-ID" dirty="0" err="1"/>
            <a:t>mengembangkan</a:t>
          </a:r>
          <a:r>
            <a:rPr lang="en-ID" dirty="0"/>
            <a:t> </a:t>
          </a:r>
          <a:r>
            <a:rPr lang="en-ID" dirty="0" err="1"/>
            <a:t>perencanaan</a:t>
          </a:r>
          <a:endParaRPr lang="en-ID" dirty="0"/>
        </a:p>
      </dgm:t>
    </dgm:pt>
    <dgm:pt modelId="{25814E2D-6069-4E35-A009-5F5470766049}" type="parTrans" cxnId="{7600DC6E-660E-4D92-B71E-C5302F2B82E4}">
      <dgm:prSet/>
      <dgm:spPr/>
      <dgm:t>
        <a:bodyPr/>
        <a:lstStyle/>
        <a:p>
          <a:endParaRPr lang="en-ID"/>
        </a:p>
      </dgm:t>
    </dgm:pt>
    <dgm:pt modelId="{EC5B1000-670C-4D1A-A06F-93BD5B1DFF5D}" type="sibTrans" cxnId="{7600DC6E-660E-4D92-B71E-C5302F2B82E4}">
      <dgm:prSet/>
      <dgm:spPr/>
      <dgm:t>
        <a:bodyPr/>
        <a:lstStyle/>
        <a:p>
          <a:endParaRPr lang="en-ID"/>
        </a:p>
      </dgm:t>
    </dgm:pt>
    <dgm:pt modelId="{971DDBCA-51B7-4C07-AD75-3F6B4F383DD6}">
      <dgm:prSet phldrT="[Text]"/>
      <dgm:spPr/>
      <dgm:t>
        <a:bodyPr/>
        <a:lstStyle/>
        <a:p>
          <a:r>
            <a:rPr lang="en-US" dirty="0"/>
            <a:t>6. P</a:t>
          </a:r>
          <a:r>
            <a:rPr lang="en-ID" dirty="0" err="1"/>
            <a:t>ertumbuhan</a:t>
          </a:r>
          <a:r>
            <a:rPr lang="en-ID" dirty="0"/>
            <a:t> </a:t>
          </a:r>
          <a:r>
            <a:rPr lang="en-ID" dirty="0" err="1"/>
            <a:t>tak</a:t>
          </a:r>
          <a:r>
            <a:rPr lang="en-ID" dirty="0"/>
            <a:t> </a:t>
          </a:r>
          <a:r>
            <a:rPr lang="en-ID" dirty="0" err="1"/>
            <a:t>terkendali</a:t>
          </a:r>
          <a:endParaRPr lang="en-ID" dirty="0"/>
        </a:p>
      </dgm:t>
    </dgm:pt>
    <dgm:pt modelId="{E0063C0A-7D59-4539-991F-9A82700D87BB}" type="parTrans" cxnId="{8E84A82A-0C55-46A7-911E-3C36DED156AD}">
      <dgm:prSet/>
      <dgm:spPr/>
      <dgm:t>
        <a:bodyPr/>
        <a:lstStyle/>
        <a:p>
          <a:endParaRPr lang="en-ID"/>
        </a:p>
      </dgm:t>
    </dgm:pt>
    <dgm:pt modelId="{6D453C1A-4863-4D99-9B8D-69B83F611F01}" type="sibTrans" cxnId="{8E84A82A-0C55-46A7-911E-3C36DED156AD}">
      <dgm:prSet/>
      <dgm:spPr/>
      <dgm:t>
        <a:bodyPr/>
        <a:lstStyle/>
        <a:p>
          <a:endParaRPr lang="en-ID"/>
        </a:p>
      </dgm:t>
    </dgm:pt>
    <dgm:pt modelId="{58DACE5F-59C5-4978-8517-CC3C4803EE4D}">
      <dgm:prSet phldrT="[Text]"/>
      <dgm:spPr/>
      <dgm:t>
        <a:bodyPr/>
        <a:lstStyle/>
        <a:p>
          <a:r>
            <a:rPr lang="en-US" dirty="0"/>
            <a:t>7. </a:t>
          </a:r>
          <a:r>
            <a:rPr lang="en-ID" dirty="0"/>
            <a:t>Lokasi yang </a:t>
          </a:r>
          <a:r>
            <a:rPr lang="en-ID" dirty="0" err="1"/>
            <a:t>buruk.Pengendalian</a:t>
          </a:r>
          <a:r>
            <a:rPr lang="en-ID" dirty="0"/>
            <a:t> </a:t>
          </a:r>
          <a:r>
            <a:rPr lang="en-ID" dirty="0" err="1"/>
            <a:t>persediaan</a:t>
          </a:r>
          <a:r>
            <a:rPr lang="en-ID" dirty="0"/>
            <a:t> yang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tepat</a:t>
          </a:r>
          <a:endParaRPr lang="en-ID" dirty="0"/>
        </a:p>
      </dgm:t>
    </dgm:pt>
    <dgm:pt modelId="{88751743-7B33-43A9-928A-E4A8648EFFF9}" type="parTrans" cxnId="{8EEDAAC8-46B2-4B3E-982B-1475686BB9F9}">
      <dgm:prSet/>
      <dgm:spPr/>
      <dgm:t>
        <a:bodyPr/>
        <a:lstStyle/>
        <a:p>
          <a:endParaRPr lang="en-ID"/>
        </a:p>
      </dgm:t>
    </dgm:pt>
    <dgm:pt modelId="{A179426E-BEF5-47F2-BE31-0DBAEA7B714F}" type="sibTrans" cxnId="{8EEDAAC8-46B2-4B3E-982B-1475686BB9F9}">
      <dgm:prSet/>
      <dgm:spPr/>
      <dgm:t>
        <a:bodyPr/>
        <a:lstStyle/>
        <a:p>
          <a:endParaRPr lang="en-ID"/>
        </a:p>
      </dgm:t>
    </dgm:pt>
    <dgm:pt modelId="{F9877D84-A172-4162-A6EC-7233D3D59C3F}">
      <dgm:prSet phldrT="[Text]"/>
      <dgm:spPr/>
      <dgm:t>
        <a:bodyPr/>
        <a:lstStyle/>
        <a:p>
          <a:r>
            <a:rPr lang="en-US" dirty="0"/>
            <a:t>8. </a:t>
          </a:r>
          <a:r>
            <a:rPr lang="en-ID" dirty="0" err="1"/>
            <a:t>Penetapan</a:t>
          </a:r>
          <a:r>
            <a:rPr lang="en-ID" dirty="0"/>
            <a:t> </a:t>
          </a:r>
          <a:r>
            <a:rPr lang="en-ID" dirty="0" err="1"/>
            <a:t>harga</a:t>
          </a:r>
          <a:r>
            <a:rPr lang="en-ID" dirty="0"/>
            <a:t> yang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tepat</a:t>
          </a:r>
          <a:r>
            <a:rPr lang="en-ID" dirty="0"/>
            <a:t>.</a:t>
          </a:r>
        </a:p>
      </dgm:t>
    </dgm:pt>
    <dgm:pt modelId="{35B4D90A-56C9-43FA-8D3C-946D54A4D09B}" type="parTrans" cxnId="{24E1AB10-E57B-441E-B825-6F99359B7F10}">
      <dgm:prSet/>
      <dgm:spPr/>
      <dgm:t>
        <a:bodyPr/>
        <a:lstStyle/>
        <a:p>
          <a:endParaRPr lang="en-ID"/>
        </a:p>
      </dgm:t>
    </dgm:pt>
    <dgm:pt modelId="{EDCAFD09-7872-43E4-95B7-AE4EA35B7161}" type="sibTrans" cxnId="{24E1AB10-E57B-441E-B825-6F99359B7F10}">
      <dgm:prSet/>
      <dgm:spPr/>
      <dgm:t>
        <a:bodyPr/>
        <a:lstStyle/>
        <a:p>
          <a:endParaRPr lang="en-ID"/>
        </a:p>
      </dgm:t>
    </dgm:pt>
    <dgm:pt modelId="{529DC059-E720-4220-8A85-1323CFB148A7}">
      <dgm:prSet phldrT="[Text]"/>
      <dgm:spPr/>
      <dgm:t>
        <a:bodyPr/>
        <a:lstStyle/>
        <a:p>
          <a:r>
            <a:rPr lang="en-US" dirty="0"/>
            <a:t>9. </a:t>
          </a:r>
          <a:r>
            <a:rPr lang="en-ID" dirty="0" err="1"/>
            <a:t>Ketidakmampuan</a:t>
          </a:r>
          <a:r>
            <a:rPr lang="en-ID" dirty="0"/>
            <a:t> </a:t>
          </a:r>
          <a:r>
            <a:rPr lang="en-ID" dirty="0" err="1"/>
            <a:t>membuat</a:t>
          </a:r>
          <a:r>
            <a:rPr lang="en-ID" dirty="0"/>
            <a:t> </a:t>
          </a:r>
          <a:r>
            <a:rPr lang="en-ID" dirty="0" err="1"/>
            <a:t>transisi</a:t>
          </a:r>
          <a:r>
            <a:rPr lang="en-ID" dirty="0"/>
            <a:t> </a:t>
          </a:r>
          <a:r>
            <a:rPr lang="en-ID" dirty="0" err="1"/>
            <a:t>kewirausahaa</a:t>
          </a:r>
          <a:endParaRPr lang="en-ID" dirty="0"/>
        </a:p>
      </dgm:t>
    </dgm:pt>
    <dgm:pt modelId="{7315DCFD-69B3-401F-9574-86E79745DA22}" type="parTrans" cxnId="{55B9F038-667E-41B9-8898-22B4ADA212C6}">
      <dgm:prSet/>
      <dgm:spPr/>
      <dgm:t>
        <a:bodyPr/>
        <a:lstStyle/>
        <a:p>
          <a:endParaRPr lang="en-ID"/>
        </a:p>
      </dgm:t>
    </dgm:pt>
    <dgm:pt modelId="{523E6AC0-2A2F-4165-AAC6-5D54E64C33D7}" type="sibTrans" cxnId="{55B9F038-667E-41B9-8898-22B4ADA212C6}">
      <dgm:prSet/>
      <dgm:spPr/>
      <dgm:t>
        <a:bodyPr/>
        <a:lstStyle/>
        <a:p>
          <a:endParaRPr lang="en-ID"/>
        </a:p>
      </dgm:t>
    </dgm:pt>
    <dgm:pt modelId="{13D19A5D-E1ED-4A75-AC80-A7DF2BB65C7A}" type="pres">
      <dgm:prSet presAssocID="{80C2CA0F-8F92-489B-9546-0B3E01BDB54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9420864-2CF3-423A-AAB6-332B401C14A0}" type="pres">
      <dgm:prSet presAssocID="{39264831-8B80-42E2-943C-4CCDD0C18FA9}" presName="horFlow" presStyleCnt="0"/>
      <dgm:spPr/>
    </dgm:pt>
    <dgm:pt modelId="{EDC8CC5C-28DA-4D30-8126-055185D33EB3}" type="pres">
      <dgm:prSet presAssocID="{39264831-8B80-42E2-943C-4CCDD0C18FA9}" presName="bigChev" presStyleLbl="node1" presStyleIdx="0" presStyleCnt="3"/>
      <dgm:spPr/>
    </dgm:pt>
    <dgm:pt modelId="{4B140060-71C5-4A15-B403-22D1B93662FE}" type="pres">
      <dgm:prSet presAssocID="{79588439-8EA7-477F-95BE-1A6848524A9F}" presName="parTrans" presStyleCnt="0"/>
      <dgm:spPr/>
    </dgm:pt>
    <dgm:pt modelId="{9A82DB7E-4D2B-4800-B34B-90E078D789BE}" type="pres">
      <dgm:prSet presAssocID="{E6DD0475-2F8A-4F1B-8407-9DD4AE33D5E0}" presName="node" presStyleLbl="alignAccFollowNode1" presStyleIdx="0" presStyleCnt="6">
        <dgm:presLayoutVars>
          <dgm:bulletEnabled val="1"/>
        </dgm:presLayoutVars>
      </dgm:prSet>
      <dgm:spPr/>
    </dgm:pt>
    <dgm:pt modelId="{67EC57D6-4EB0-4956-82DA-8F905D6CA603}" type="pres">
      <dgm:prSet presAssocID="{DD9A7875-018E-49E3-9BB5-5215CDE9B368}" presName="sibTrans" presStyleCnt="0"/>
      <dgm:spPr/>
    </dgm:pt>
    <dgm:pt modelId="{F642B9F3-FD2E-45D0-A2B7-463667DD426D}" type="pres">
      <dgm:prSet presAssocID="{BFF0682F-1E6C-43C2-856B-038A927723D0}" presName="node" presStyleLbl="alignAccFollowNode1" presStyleIdx="1" presStyleCnt="6">
        <dgm:presLayoutVars>
          <dgm:bulletEnabled val="1"/>
        </dgm:presLayoutVars>
      </dgm:prSet>
      <dgm:spPr/>
    </dgm:pt>
    <dgm:pt modelId="{24FAEA7A-D84F-46B0-9FEF-ADC6CCAD3011}" type="pres">
      <dgm:prSet presAssocID="{39264831-8B80-42E2-943C-4CCDD0C18FA9}" presName="vSp" presStyleCnt="0"/>
      <dgm:spPr/>
    </dgm:pt>
    <dgm:pt modelId="{6AEB8B0E-8CCB-4ADC-A209-C8C42CA46577}" type="pres">
      <dgm:prSet presAssocID="{EECAA9B6-E78E-4D41-A62E-2191613E709F}" presName="horFlow" presStyleCnt="0"/>
      <dgm:spPr/>
    </dgm:pt>
    <dgm:pt modelId="{F877F141-6ADA-488B-B323-A4DA7AE6F7EF}" type="pres">
      <dgm:prSet presAssocID="{EECAA9B6-E78E-4D41-A62E-2191613E709F}" presName="bigChev" presStyleLbl="node1" presStyleIdx="1" presStyleCnt="3"/>
      <dgm:spPr/>
    </dgm:pt>
    <dgm:pt modelId="{7DEE1B64-CBC2-4EE0-AE91-BFA2D697BF43}" type="pres">
      <dgm:prSet presAssocID="{25814E2D-6069-4E35-A009-5F5470766049}" presName="parTrans" presStyleCnt="0"/>
      <dgm:spPr/>
    </dgm:pt>
    <dgm:pt modelId="{9CC4C7C7-19EF-4043-BF9B-54027142F489}" type="pres">
      <dgm:prSet presAssocID="{3207A885-A55C-4EA7-B19C-B556091D9619}" presName="node" presStyleLbl="alignAccFollowNode1" presStyleIdx="2" presStyleCnt="6">
        <dgm:presLayoutVars>
          <dgm:bulletEnabled val="1"/>
        </dgm:presLayoutVars>
      </dgm:prSet>
      <dgm:spPr/>
    </dgm:pt>
    <dgm:pt modelId="{DD67DA72-9221-45ED-B296-E6837C168949}" type="pres">
      <dgm:prSet presAssocID="{EC5B1000-670C-4D1A-A06F-93BD5B1DFF5D}" presName="sibTrans" presStyleCnt="0"/>
      <dgm:spPr/>
    </dgm:pt>
    <dgm:pt modelId="{88A64E6E-15B1-4F75-BD91-51B3238775C3}" type="pres">
      <dgm:prSet presAssocID="{971DDBCA-51B7-4C07-AD75-3F6B4F383DD6}" presName="node" presStyleLbl="alignAccFollowNode1" presStyleIdx="3" presStyleCnt="6">
        <dgm:presLayoutVars>
          <dgm:bulletEnabled val="1"/>
        </dgm:presLayoutVars>
      </dgm:prSet>
      <dgm:spPr/>
    </dgm:pt>
    <dgm:pt modelId="{643990EF-6F0E-4FDF-8AB5-7C01131B9948}" type="pres">
      <dgm:prSet presAssocID="{EECAA9B6-E78E-4D41-A62E-2191613E709F}" presName="vSp" presStyleCnt="0"/>
      <dgm:spPr/>
    </dgm:pt>
    <dgm:pt modelId="{A1032ACF-CD94-4BA1-81FC-85737F27472E}" type="pres">
      <dgm:prSet presAssocID="{58DACE5F-59C5-4978-8517-CC3C4803EE4D}" presName="horFlow" presStyleCnt="0"/>
      <dgm:spPr/>
    </dgm:pt>
    <dgm:pt modelId="{4913A5FD-F7AD-4B36-A575-0D5DC3B1C9BD}" type="pres">
      <dgm:prSet presAssocID="{58DACE5F-59C5-4978-8517-CC3C4803EE4D}" presName="bigChev" presStyleLbl="node1" presStyleIdx="2" presStyleCnt="3"/>
      <dgm:spPr/>
    </dgm:pt>
    <dgm:pt modelId="{655C6BFC-6CBB-449F-938D-D299D51EB1FB}" type="pres">
      <dgm:prSet presAssocID="{35B4D90A-56C9-43FA-8D3C-946D54A4D09B}" presName="parTrans" presStyleCnt="0"/>
      <dgm:spPr/>
    </dgm:pt>
    <dgm:pt modelId="{7C34D041-696A-464B-BA25-EEBCEA40847E}" type="pres">
      <dgm:prSet presAssocID="{F9877D84-A172-4162-A6EC-7233D3D59C3F}" presName="node" presStyleLbl="alignAccFollowNode1" presStyleIdx="4" presStyleCnt="6">
        <dgm:presLayoutVars>
          <dgm:bulletEnabled val="1"/>
        </dgm:presLayoutVars>
      </dgm:prSet>
      <dgm:spPr/>
    </dgm:pt>
    <dgm:pt modelId="{882AF38F-8E37-4D28-9051-9B4831C9DDD0}" type="pres">
      <dgm:prSet presAssocID="{EDCAFD09-7872-43E4-95B7-AE4EA35B7161}" presName="sibTrans" presStyleCnt="0"/>
      <dgm:spPr/>
    </dgm:pt>
    <dgm:pt modelId="{0E31D555-3A80-47B4-889C-DD9F76A6CBD4}" type="pres">
      <dgm:prSet presAssocID="{529DC059-E720-4220-8A85-1323CFB148A7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24E1AB10-E57B-441E-B825-6F99359B7F10}" srcId="{58DACE5F-59C5-4978-8517-CC3C4803EE4D}" destId="{F9877D84-A172-4162-A6EC-7233D3D59C3F}" srcOrd="0" destOrd="0" parTransId="{35B4D90A-56C9-43FA-8D3C-946D54A4D09B}" sibTransId="{EDCAFD09-7872-43E4-95B7-AE4EA35B7161}"/>
    <dgm:cxn modelId="{8E84A82A-0C55-46A7-911E-3C36DED156AD}" srcId="{EECAA9B6-E78E-4D41-A62E-2191613E709F}" destId="{971DDBCA-51B7-4C07-AD75-3F6B4F383DD6}" srcOrd="1" destOrd="0" parTransId="{E0063C0A-7D59-4539-991F-9A82700D87BB}" sibTransId="{6D453C1A-4863-4D99-9B8D-69B83F611F01}"/>
    <dgm:cxn modelId="{55B9F038-667E-41B9-8898-22B4ADA212C6}" srcId="{58DACE5F-59C5-4978-8517-CC3C4803EE4D}" destId="{529DC059-E720-4220-8A85-1323CFB148A7}" srcOrd="1" destOrd="0" parTransId="{7315DCFD-69B3-401F-9574-86E79745DA22}" sibTransId="{523E6AC0-2A2F-4165-AAC6-5D54E64C33D7}"/>
    <dgm:cxn modelId="{F8B8665B-7082-4DE3-B2C8-E82D8B20FDDC}" type="presOf" srcId="{F9877D84-A172-4162-A6EC-7233D3D59C3F}" destId="{7C34D041-696A-464B-BA25-EEBCEA40847E}" srcOrd="0" destOrd="0" presId="urn:microsoft.com/office/officeart/2005/8/layout/lProcess3"/>
    <dgm:cxn modelId="{7600DC6E-660E-4D92-B71E-C5302F2B82E4}" srcId="{EECAA9B6-E78E-4D41-A62E-2191613E709F}" destId="{3207A885-A55C-4EA7-B19C-B556091D9619}" srcOrd="0" destOrd="0" parTransId="{25814E2D-6069-4E35-A009-5F5470766049}" sibTransId="{EC5B1000-670C-4D1A-A06F-93BD5B1DFF5D}"/>
    <dgm:cxn modelId="{46F45173-BC1B-4128-8AD0-D729B07C1A50}" type="presOf" srcId="{971DDBCA-51B7-4C07-AD75-3F6B4F383DD6}" destId="{88A64E6E-15B1-4F75-BD91-51B3238775C3}" srcOrd="0" destOrd="0" presId="urn:microsoft.com/office/officeart/2005/8/layout/lProcess3"/>
    <dgm:cxn modelId="{3F00D07B-2765-4CEC-813C-2F1C658492BB}" type="presOf" srcId="{3207A885-A55C-4EA7-B19C-B556091D9619}" destId="{9CC4C7C7-19EF-4043-BF9B-54027142F489}" srcOrd="0" destOrd="0" presId="urn:microsoft.com/office/officeart/2005/8/layout/lProcess3"/>
    <dgm:cxn modelId="{C46A9982-9028-432F-9405-F2FB5261B730}" srcId="{39264831-8B80-42E2-943C-4CCDD0C18FA9}" destId="{BFF0682F-1E6C-43C2-856B-038A927723D0}" srcOrd="1" destOrd="0" parTransId="{1459F758-845B-4FEA-AD6D-341C27588213}" sibTransId="{81D3D72C-C889-42BB-9219-795E1F458B25}"/>
    <dgm:cxn modelId="{44E94184-0501-47CC-916E-B2539E361873}" srcId="{39264831-8B80-42E2-943C-4CCDD0C18FA9}" destId="{E6DD0475-2F8A-4F1B-8407-9DD4AE33D5E0}" srcOrd="0" destOrd="0" parTransId="{79588439-8EA7-477F-95BE-1A6848524A9F}" sibTransId="{DD9A7875-018E-49E3-9BB5-5215CDE9B368}"/>
    <dgm:cxn modelId="{5A264485-0DFD-4F54-BC34-4C3887FD8E69}" type="presOf" srcId="{E6DD0475-2F8A-4F1B-8407-9DD4AE33D5E0}" destId="{9A82DB7E-4D2B-4800-B34B-90E078D789BE}" srcOrd="0" destOrd="0" presId="urn:microsoft.com/office/officeart/2005/8/layout/lProcess3"/>
    <dgm:cxn modelId="{0C344E8F-6CD7-4A6A-9D33-CA8E5AB85617}" type="presOf" srcId="{EECAA9B6-E78E-4D41-A62E-2191613E709F}" destId="{F877F141-6ADA-488B-B323-A4DA7AE6F7EF}" srcOrd="0" destOrd="0" presId="urn:microsoft.com/office/officeart/2005/8/layout/lProcess3"/>
    <dgm:cxn modelId="{4541409B-3707-4615-B812-6CDF2FFC2A10}" type="presOf" srcId="{529DC059-E720-4220-8A85-1323CFB148A7}" destId="{0E31D555-3A80-47B4-889C-DD9F76A6CBD4}" srcOrd="0" destOrd="0" presId="urn:microsoft.com/office/officeart/2005/8/layout/lProcess3"/>
    <dgm:cxn modelId="{DF82F8B4-1C9A-48A5-A248-089E22B0B220}" type="presOf" srcId="{BFF0682F-1E6C-43C2-856B-038A927723D0}" destId="{F642B9F3-FD2E-45D0-A2B7-463667DD426D}" srcOrd="0" destOrd="0" presId="urn:microsoft.com/office/officeart/2005/8/layout/lProcess3"/>
    <dgm:cxn modelId="{B2A5EEC3-6405-4747-B8CE-E10E9E2AEEFE}" srcId="{80C2CA0F-8F92-489B-9546-0B3E01BDB546}" destId="{EECAA9B6-E78E-4D41-A62E-2191613E709F}" srcOrd="1" destOrd="0" parTransId="{F8713FD8-2F9B-4D24-BDBC-B38B9C56C418}" sibTransId="{8FF45A5D-2AB2-4CC6-9BC0-AAF6E3ADC453}"/>
    <dgm:cxn modelId="{BE15DAC7-79D5-485C-AD04-FD698A896D49}" srcId="{80C2CA0F-8F92-489B-9546-0B3E01BDB546}" destId="{39264831-8B80-42E2-943C-4CCDD0C18FA9}" srcOrd="0" destOrd="0" parTransId="{A13B5534-DF4A-4AF0-9C43-6C8116AEECFD}" sibTransId="{53B57172-27A6-4790-816E-6901933C1F66}"/>
    <dgm:cxn modelId="{8EEDAAC8-46B2-4B3E-982B-1475686BB9F9}" srcId="{80C2CA0F-8F92-489B-9546-0B3E01BDB546}" destId="{58DACE5F-59C5-4978-8517-CC3C4803EE4D}" srcOrd="2" destOrd="0" parTransId="{88751743-7B33-43A9-928A-E4A8648EFFF9}" sibTransId="{A179426E-BEF5-47F2-BE31-0DBAEA7B714F}"/>
    <dgm:cxn modelId="{7212E6ED-6820-46DA-8133-3C8624C383AD}" type="presOf" srcId="{80C2CA0F-8F92-489B-9546-0B3E01BDB546}" destId="{13D19A5D-E1ED-4A75-AC80-A7DF2BB65C7A}" srcOrd="0" destOrd="0" presId="urn:microsoft.com/office/officeart/2005/8/layout/lProcess3"/>
    <dgm:cxn modelId="{375F75F3-2D9C-4AA4-B89B-BD4C4ECBF63E}" type="presOf" srcId="{58DACE5F-59C5-4978-8517-CC3C4803EE4D}" destId="{4913A5FD-F7AD-4B36-A575-0D5DC3B1C9BD}" srcOrd="0" destOrd="0" presId="urn:microsoft.com/office/officeart/2005/8/layout/lProcess3"/>
    <dgm:cxn modelId="{0F684FF6-1A59-46DD-AC00-6415D7DDBB38}" type="presOf" srcId="{39264831-8B80-42E2-943C-4CCDD0C18FA9}" destId="{EDC8CC5C-28DA-4D30-8126-055185D33EB3}" srcOrd="0" destOrd="0" presId="urn:microsoft.com/office/officeart/2005/8/layout/lProcess3"/>
    <dgm:cxn modelId="{4EACF48F-DE87-4CDC-8095-A918A9757F57}" type="presParOf" srcId="{13D19A5D-E1ED-4A75-AC80-A7DF2BB65C7A}" destId="{69420864-2CF3-423A-AAB6-332B401C14A0}" srcOrd="0" destOrd="0" presId="urn:microsoft.com/office/officeart/2005/8/layout/lProcess3"/>
    <dgm:cxn modelId="{A1C9253E-3B1C-4ECB-861B-440BDA3F75AA}" type="presParOf" srcId="{69420864-2CF3-423A-AAB6-332B401C14A0}" destId="{EDC8CC5C-28DA-4D30-8126-055185D33EB3}" srcOrd="0" destOrd="0" presId="urn:microsoft.com/office/officeart/2005/8/layout/lProcess3"/>
    <dgm:cxn modelId="{520BD6FE-F8B1-435A-A0D5-FAB4F7927FE9}" type="presParOf" srcId="{69420864-2CF3-423A-AAB6-332B401C14A0}" destId="{4B140060-71C5-4A15-B403-22D1B93662FE}" srcOrd="1" destOrd="0" presId="urn:microsoft.com/office/officeart/2005/8/layout/lProcess3"/>
    <dgm:cxn modelId="{79E095F5-F01A-4E8B-8994-0ED387B747D8}" type="presParOf" srcId="{69420864-2CF3-423A-AAB6-332B401C14A0}" destId="{9A82DB7E-4D2B-4800-B34B-90E078D789BE}" srcOrd="2" destOrd="0" presId="urn:microsoft.com/office/officeart/2005/8/layout/lProcess3"/>
    <dgm:cxn modelId="{F8BB4ACD-A234-434F-A1E5-A80802741E01}" type="presParOf" srcId="{69420864-2CF3-423A-AAB6-332B401C14A0}" destId="{67EC57D6-4EB0-4956-82DA-8F905D6CA603}" srcOrd="3" destOrd="0" presId="urn:microsoft.com/office/officeart/2005/8/layout/lProcess3"/>
    <dgm:cxn modelId="{DF39C0E9-2958-44C9-AE52-95AFC91C6F0C}" type="presParOf" srcId="{69420864-2CF3-423A-AAB6-332B401C14A0}" destId="{F642B9F3-FD2E-45D0-A2B7-463667DD426D}" srcOrd="4" destOrd="0" presId="urn:microsoft.com/office/officeart/2005/8/layout/lProcess3"/>
    <dgm:cxn modelId="{21EB0240-E5E5-489E-A3CE-9E3F8A7E1573}" type="presParOf" srcId="{13D19A5D-E1ED-4A75-AC80-A7DF2BB65C7A}" destId="{24FAEA7A-D84F-46B0-9FEF-ADC6CCAD3011}" srcOrd="1" destOrd="0" presId="urn:microsoft.com/office/officeart/2005/8/layout/lProcess3"/>
    <dgm:cxn modelId="{0283AC3D-9E99-4052-A9D0-C09A21A41624}" type="presParOf" srcId="{13D19A5D-E1ED-4A75-AC80-A7DF2BB65C7A}" destId="{6AEB8B0E-8CCB-4ADC-A209-C8C42CA46577}" srcOrd="2" destOrd="0" presId="urn:microsoft.com/office/officeart/2005/8/layout/lProcess3"/>
    <dgm:cxn modelId="{401639E2-5770-43A7-BA9B-729855A15C31}" type="presParOf" srcId="{6AEB8B0E-8CCB-4ADC-A209-C8C42CA46577}" destId="{F877F141-6ADA-488B-B323-A4DA7AE6F7EF}" srcOrd="0" destOrd="0" presId="urn:microsoft.com/office/officeart/2005/8/layout/lProcess3"/>
    <dgm:cxn modelId="{386CE86F-3044-4655-B919-5F83397A25A2}" type="presParOf" srcId="{6AEB8B0E-8CCB-4ADC-A209-C8C42CA46577}" destId="{7DEE1B64-CBC2-4EE0-AE91-BFA2D697BF43}" srcOrd="1" destOrd="0" presId="urn:microsoft.com/office/officeart/2005/8/layout/lProcess3"/>
    <dgm:cxn modelId="{7867699E-CDB7-4506-BFC6-9E287817FA49}" type="presParOf" srcId="{6AEB8B0E-8CCB-4ADC-A209-C8C42CA46577}" destId="{9CC4C7C7-19EF-4043-BF9B-54027142F489}" srcOrd="2" destOrd="0" presId="urn:microsoft.com/office/officeart/2005/8/layout/lProcess3"/>
    <dgm:cxn modelId="{1EA7A7D3-389B-4674-928E-4FAA9A29F449}" type="presParOf" srcId="{6AEB8B0E-8CCB-4ADC-A209-C8C42CA46577}" destId="{DD67DA72-9221-45ED-B296-E6837C168949}" srcOrd="3" destOrd="0" presId="urn:microsoft.com/office/officeart/2005/8/layout/lProcess3"/>
    <dgm:cxn modelId="{C1536C14-1E60-4985-B295-F1BD3696FC97}" type="presParOf" srcId="{6AEB8B0E-8CCB-4ADC-A209-C8C42CA46577}" destId="{88A64E6E-15B1-4F75-BD91-51B3238775C3}" srcOrd="4" destOrd="0" presId="urn:microsoft.com/office/officeart/2005/8/layout/lProcess3"/>
    <dgm:cxn modelId="{FEEF68F1-3BA7-4646-B0BD-3C788075AA23}" type="presParOf" srcId="{13D19A5D-E1ED-4A75-AC80-A7DF2BB65C7A}" destId="{643990EF-6F0E-4FDF-8AB5-7C01131B9948}" srcOrd="3" destOrd="0" presId="urn:microsoft.com/office/officeart/2005/8/layout/lProcess3"/>
    <dgm:cxn modelId="{537756D0-21AC-49B3-94E6-068E6D6CE599}" type="presParOf" srcId="{13D19A5D-E1ED-4A75-AC80-A7DF2BB65C7A}" destId="{A1032ACF-CD94-4BA1-81FC-85737F27472E}" srcOrd="4" destOrd="0" presId="urn:microsoft.com/office/officeart/2005/8/layout/lProcess3"/>
    <dgm:cxn modelId="{94382CFF-6648-4139-AB19-C4A2B25B19DB}" type="presParOf" srcId="{A1032ACF-CD94-4BA1-81FC-85737F27472E}" destId="{4913A5FD-F7AD-4B36-A575-0D5DC3B1C9BD}" srcOrd="0" destOrd="0" presId="urn:microsoft.com/office/officeart/2005/8/layout/lProcess3"/>
    <dgm:cxn modelId="{4EFEA28C-E428-4B82-89F1-3511F9CD4299}" type="presParOf" srcId="{A1032ACF-CD94-4BA1-81FC-85737F27472E}" destId="{655C6BFC-6CBB-449F-938D-D299D51EB1FB}" srcOrd="1" destOrd="0" presId="urn:microsoft.com/office/officeart/2005/8/layout/lProcess3"/>
    <dgm:cxn modelId="{24BC69AB-CE9E-466B-AE2D-9AB0C26E06C4}" type="presParOf" srcId="{A1032ACF-CD94-4BA1-81FC-85737F27472E}" destId="{7C34D041-696A-464B-BA25-EEBCEA40847E}" srcOrd="2" destOrd="0" presId="urn:microsoft.com/office/officeart/2005/8/layout/lProcess3"/>
    <dgm:cxn modelId="{1B5326CF-8753-4D21-9BF7-BF850725E187}" type="presParOf" srcId="{A1032ACF-CD94-4BA1-81FC-85737F27472E}" destId="{882AF38F-8E37-4D28-9051-9B4831C9DDD0}" srcOrd="3" destOrd="0" presId="urn:microsoft.com/office/officeart/2005/8/layout/lProcess3"/>
    <dgm:cxn modelId="{619B61E7-DFC2-4483-B7A8-B84EC57D676C}" type="presParOf" srcId="{A1032ACF-CD94-4BA1-81FC-85737F27472E}" destId="{0E31D555-3A80-47B4-889C-DD9F76A6CBD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E2EB5-3DCA-48B6-867C-CBBA154864EE}">
      <dsp:nvSpPr>
        <dsp:cNvPr id="0" name=""/>
        <dsp:cNvSpPr/>
      </dsp:nvSpPr>
      <dsp:spPr>
        <a:xfrm>
          <a:off x="337065" y="0"/>
          <a:ext cx="3760788" cy="37607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C08D4-E2A7-41B6-9DF8-2FD37EE44D3E}">
      <dsp:nvSpPr>
        <dsp:cNvPr id="0" name=""/>
        <dsp:cNvSpPr/>
      </dsp:nvSpPr>
      <dsp:spPr>
        <a:xfrm>
          <a:off x="2217459" y="376446"/>
          <a:ext cx="2444512" cy="13368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Faktor</a:t>
          </a:r>
          <a:r>
            <a:rPr lang="en-US" sz="3500" kern="1200" dirty="0"/>
            <a:t> Internal</a:t>
          </a:r>
          <a:endParaRPr lang="en-ID" sz="3500" kern="1200" dirty="0"/>
        </a:p>
      </dsp:txBody>
      <dsp:txXfrm>
        <a:off x="2282718" y="441705"/>
        <a:ext cx="2313994" cy="1206324"/>
      </dsp:txXfrm>
    </dsp:sp>
    <dsp:sp modelId="{0357176F-B37B-4A47-B63C-BFCE4499570D}">
      <dsp:nvSpPr>
        <dsp:cNvPr id="0" name=""/>
        <dsp:cNvSpPr/>
      </dsp:nvSpPr>
      <dsp:spPr>
        <a:xfrm>
          <a:off x="2217459" y="1880394"/>
          <a:ext cx="2444512" cy="13368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Faktor</a:t>
          </a:r>
          <a:r>
            <a:rPr lang="en-US" sz="3500" kern="1200" dirty="0"/>
            <a:t> </a:t>
          </a:r>
          <a:r>
            <a:rPr lang="en-US" sz="3500" kern="1200" dirty="0" err="1"/>
            <a:t>Eksternal</a:t>
          </a:r>
          <a:r>
            <a:rPr lang="en-US" sz="3500" kern="1200" dirty="0"/>
            <a:t> </a:t>
          </a:r>
          <a:endParaRPr lang="en-ID" sz="3500" kern="1200" dirty="0"/>
        </a:p>
      </dsp:txBody>
      <dsp:txXfrm>
        <a:off x="2282718" y="1945653"/>
        <a:ext cx="2313994" cy="12063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16E93-2D9B-446C-B701-6F88C02F785B}">
      <dsp:nvSpPr>
        <dsp:cNvPr id="0" name=""/>
        <dsp:cNvSpPr/>
      </dsp:nvSpPr>
      <dsp:spPr>
        <a:xfrm>
          <a:off x="4532592" y="1477999"/>
          <a:ext cx="1878602" cy="16250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Key partners</a:t>
          </a:r>
          <a:endParaRPr lang="en-ID" sz="1500" kern="1200" dirty="0"/>
        </a:p>
      </dsp:txBody>
      <dsp:txXfrm>
        <a:off x="4843903" y="1747295"/>
        <a:ext cx="1255980" cy="1086474"/>
      </dsp:txXfrm>
    </dsp:sp>
    <dsp:sp modelId="{E30CE3A1-0FF3-458A-85A8-5C7D526D2E33}">
      <dsp:nvSpPr>
        <dsp:cNvPr id="0" name=""/>
        <dsp:cNvSpPr/>
      </dsp:nvSpPr>
      <dsp:spPr>
        <a:xfrm>
          <a:off x="5708958" y="700515"/>
          <a:ext cx="708791" cy="6107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3170D-9E6B-4CC6-827A-84FA556837AA}">
      <dsp:nvSpPr>
        <dsp:cNvPr id="0" name=""/>
        <dsp:cNvSpPr/>
      </dsp:nvSpPr>
      <dsp:spPr>
        <a:xfrm>
          <a:off x="4705638" y="0"/>
          <a:ext cx="1539501" cy="133184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Key activities</a:t>
          </a:r>
          <a:endParaRPr lang="en-ID" sz="1500" kern="1200" dirty="0"/>
        </a:p>
      </dsp:txBody>
      <dsp:txXfrm>
        <a:off x="4960766" y="220716"/>
        <a:ext cx="1029245" cy="890417"/>
      </dsp:txXfrm>
    </dsp:sp>
    <dsp:sp modelId="{9ADFF622-0274-4AE8-83E5-3693A9CFEDB7}">
      <dsp:nvSpPr>
        <dsp:cNvPr id="0" name=""/>
        <dsp:cNvSpPr/>
      </dsp:nvSpPr>
      <dsp:spPr>
        <a:xfrm>
          <a:off x="6536172" y="1842231"/>
          <a:ext cx="708791" cy="6107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D12FD-BDD1-49B9-A7EC-EA297E8F2E45}">
      <dsp:nvSpPr>
        <dsp:cNvPr id="0" name=""/>
        <dsp:cNvSpPr/>
      </dsp:nvSpPr>
      <dsp:spPr>
        <a:xfrm>
          <a:off x="6117540" y="819176"/>
          <a:ext cx="1539501" cy="133184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Value propositions</a:t>
          </a:r>
          <a:endParaRPr lang="en-ID" sz="1500" kern="1200" dirty="0"/>
        </a:p>
      </dsp:txBody>
      <dsp:txXfrm>
        <a:off x="6372668" y="1039892"/>
        <a:ext cx="1029245" cy="890417"/>
      </dsp:txXfrm>
    </dsp:sp>
    <dsp:sp modelId="{1FA653FE-568E-417F-AEBD-874B60CACFC5}">
      <dsp:nvSpPr>
        <dsp:cNvPr id="0" name=""/>
        <dsp:cNvSpPr/>
      </dsp:nvSpPr>
      <dsp:spPr>
        <a:xfrm>
          <a:off x="5961536" y="3131014"/>
          <a:ext cx="708791" cy="6107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43C4C-CE85-40FE-BE58-F526F9826CF4}">
      <dsp:nvSpPr>
        <dsp:cNvPr id="0" name=""/>
        <dsp:cNvSpPr/>
      </dsp:nvSpPr>
      <dsp:spPr>
        <a:xfrm>
          <a:off x="6117540" y="2429582"/>
          <a:ext cx="1539501" cy="133184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Customer relationships</a:t>
          </a:r>
          <a:endParaRPr lang="en-ID" sz="1500" kern="1200" dirty="0"/>
        </a:p>
      </dsp:txBody>
      <dsp:txXfrm>
        <a:off x="6372668" y="2650298"/>
        <a:ext cx="1029245" cy="890417"/>
      </dsp:txXfrm>
    </dsp:sp>
    <dsp:sp modelId="{0E7E8EEA-20D2-47DC-A381-DE55E5AB05EC}">
      <dsp:nvSpPr>
        <dsp:cNvPr id="0" name=""/>
        <dsp:cNvSpPr/>
      </dsp:nvSpPr>
      <dsp:spPr>
        <a:xfrm>
          <a:off x="4536088" y="3264794"/>
          <a:ext cx="708791" cy="6107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27AF6-B666-4D62-80CB-D76D9AA6D222}">
      <dsp:nvSpPr>
        <dsp:cNvPr id="0" name=""/>
        <dsp:cNvSpPr/>
      </dsp:nvSpPr>
      <dsp:spPr>
        <a:xfrm>
          <a:off x="4705638" y="3249675"/>
          <a:ext cx="1539501" cy="133184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Customer segments</a:t>
          </a:r>
          <a:endParaRPr lang="en-ID" sz="1500" kern="1200" dirty="0"/>
        </a:p>
      </dsp:txBody>
      <dsp:txXfrm>
        <a:off x="4960766" y="3470391"/>
        <a:ext cx="1029245" cy="890417"/>
      </dsp:txXfrm>
    </dsp:sp>
    <dsp:sp modelId="{3C9CB6CC-1F4D-4C0A-8659-AD7E1EFE511D}">
      <dsp:nvSpPr>
        <dsp:cNvPr id="0" name=""/>
        <dsp:cNvSpPr/>
      </dsp:nvSpPr>
      <dsp:spPr>
        <a:xfrm>
          <a:off x="3695327" y="2123536"/>
          <a:ext cx="708791" cy="6107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2A5ED-3E06-49AB-8C44-19835D56C75E}">
      <dsp:nvSpPr>
        <dsp:cNvPr id="0" name=""/>
        <dsp:cNvSpPr/>
      </dsp:nvSpPr>
      <dsp:spPr>
        <a:xfrm>
          <a:off x="3287182" y="2430499"/>
          <a:ext cx="1539501" cy="133184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Key resources</a:t>
          </a:r>
          <a:endParaRPr lang="en-ID" sz="1500" kern="1200" dirty="0"/>
        </a:p>
      </dsp:txBody>
      <dsp:txXfrm>
        <a:off x="3542310" y="2651215"/>
        <a:ext cx="1029245" cy="890417"/>
      </dsp:txXfrm>
    </dsp:sp>
    <dsp:sp modelId="{D09245D6-FA34-4F4F-8E13-1E1D764E9DC9}">
      <dsp:nvSpPr>
        <dsp:cNvPr id="0" name=""/>
        <dsp:cNvSpPr/>
      </dsp:nvSpPr>
      <dsp:spPr>
        <a:xfrm>
          <a:off x="3287182" y="817344"/>
          <a:ext cx="1539501" cy="133184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Channels</a:t>
          </a:r>
          <a:endParaRPr lang="en-ID" sz="1500" kern="1200" dirty="0"/>
        </a:p>
      </dsp:txBody>
      <dsp:txXfrm>
        <a:off x="3542310" y="1038060"/>
        <a:ext cx="1029245" cy="8904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EFBED-6AF0-4CEB-80CC-9EDAE4D2F20A}">
      <dsp:nvSpPr>
        <dsp:cNvPr id="0" name=""/>
        <dsp:cNvSpPr/>
      </dsp:nvSpPr>
      <dsp:spPr>
        <a:xfrm>
          <a:off x="4472960" y="3202907"/>
          <a:ext cx="117108" cy="1171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5C431-C527-47C0-A9D0-CD5B0D4997D9}">
      <dsp:nvSpPr>
        <dsp:cNvPr id="0" name=""/>
        <dsp:cNvSpPr/>
      </dsp:nvSpPr>
      <dsp:spPr>
        <a:xfrm>
          <a:off x="4252210" y="3309174"/>
          <a:ext cx="117108" cy="117108"/>
        </a:xfrm>
        <a:prstGeom prst="ellipse">
          <a:avLst/>
        </a:prstGeom>
        <a:solidFill>
          <a:schemeClr val="accent4">
            <a:hueOff val="133472"/>
            <a:satOff val="555"/>
            <a:lumOff val="-71"/>
            <a:alphaOff val="0"/>
          </a:schemeClr>
        </a:solidFill>
        <a:ln w="15875" cap="flat" cmpd="sng" algn="ctr">
          <a:solidFill>
            <a:schemeClr val="accent4">
              <a:hueOff val="133472"/>
              <a:satOff val="555"/>
              <a:lumOff val="-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E6093-CEB8-419D-BB5E-3D2421594FC0}">
      <dsp:nvSpPr>
        <dsp:cNvPr id="0" name=""/>
        <dsp:cNvSpPr/>
      </dsp:nvSpPr>
      <dsp:spPr>
        <a:xfrm>
          <a:off x="4020920" y="3393113"/>
          <a:ext cx="117108" cy="117108"/>
        </a:xfrm>
        <a:prstGeom prst="ellipse">
          <a:avLst/>
        </a:prstGeom>
        <a:solidFill>
          <a:schemeClr val="accent4">
            <a:hueOff val="266944"/>
            <a:satOff val="1111"/>
            <a:lumOff val="-143"/>
            <a:alphaOff val="0"/>
          </a:schemeClr>
        </a:solidFill>
        <a:ln w="15875" cap="flat" cmpd="sng" algn="ctr">
          <a:solidFill>
            <a:schemeClr val="accent4">
              <a:hueOff val="266944"/>
              <a:satOff val="1111"/>
              <a:lumOff val="-1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81502-8B9A-4D24-900F-EA66E0069DB9}">
      <dsp:nvSpPr>
        <dsp:cNvPr id="0" name=""/>
        <dsp:cNvSpPr/>
      </dsp:nvSpPr>
      <dsp:spPr>
        <a:xfrm>
          <a:off x="5532795" y="1972773"/>
          <a:ext cx="117108" cy="117108"/>
        </a:xfrm>
        <a:prstGeom prst="ellipse">
          <a:avLst/>
        </a:prstGeom>
        <a:solidFill>
          <a:schemeClr val="accent4">
            <a:hueOff val="400416"/>
            <a:satOff val="1666"/>
            <a:lumOff val="-214"/>
            <a:alphaOff val="0"/>
          </a:schemeClr>
        </a:solidFill>
        <a:ln w="15875" cap="flat" cmpd="sng" algn="ctr">
          <a:solidFill>
            <a:schemeClr val="accent4">
              <a:hueOff val="400416"/>
              <a:satOff val="1666"/>
              <a:lumOff val="-2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0B726-AF50-49CB-B5F4-71821FA5224F}">
      <dsp:nvSpPr>
        <dsp:cNvPr id="0" name=""/>
        <dsp:cNvSpPr/>
      </dsp:nvSpPr>
      <dsp:spPr>
        <a:xfrm>
          <a:off x="5443792" y="2189028"/>
          <a:ext cx="117108" cy="117108"/>
        </a:xfrm>
        <a:prstGeom prst="ellipse">
          <a:avLst/>
        </a:prstGeom>
        <a:solidFill>
          <a:schemeClr val="accent4">
            <a:hueOff val="533888"/>
            <a:satOff val="2221"/>
            <a:lumOff val="-285"/>
            <a:alphaOff val="0"/>
          </a:schemeClr>
        </a:solidFill>
        <a:ln w="15875" cap="flat" cmpd="sng" algn="ctr">
          <a:solidFill>
            <a:schemeClr val="accent4">
              <a:hueOff val="533888"/>
              <a:satOff val="2221"/>
              <a:lumOff val="-2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1F627-0F20-4283-BFF3-AF81CC7F1985}">
      <dsp:nvSpPr>
        <dsp:cNvPr id="0" name=""/>
        <dsp:cNvSpPr/>
      </dsp:nvSpPr>
      <dsp:spPr>
        <a:xfrm>
          <a:off x="5380554" y="344860"/>
          <a:ext cx="117108" cy="117108"/>
        </a:xfrm>
        <a:prstGeom prst="ellipse">
          <a:avLst/>
        </a:prstGeom>
        <a:solidFill>
          <a:schemeClr val="accent4">
            <a:hueOff val="667361"/>
            <a:satOff val="2776"/>
            <a:lumOff val="-356"/>
            <a:alphaOff val="0"/>
          </a:schemeClr>
        </a:solidFill>
        <a:ln w="15875" cap="flat" cmpd="sng" algn="ctr">
          <a:solidFill>
            <a:schemeClr val="accent4">
              <a:hueOff val="667361"/>
              <a:satOff val="2776"/>
              <a:lumOff val="-3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9B8CB-4473-4511-8903-433594FF7CD4}">
      <dsp:nvSpPr>
        <dsp:cNvPr id="0" name=""/>
        <dsp:cNvSpPr/>
      </dsp:nvSpPr>
      <dsp:spPr>
        <a:xfrm>
          <a:off x="5543335" y="241488"/>
          <a:ext cx="117108" cy="117108"/>
        </a:xfrm>
        <a:prstGeom prst="ellipse">
          <a:avLst/>
        </a:prstGeom>
        <a:solidFill>
          <a:schemeClr val="accent4">
            <a:hueOff val="800833"/>
            <a:satOff val="3332"/>
            <a:lumOff val="-428"/>
            <a:alphaOff val="0"/>
          </a:schemeClr>
        </a:solidFill>
        <a:ln w="15875" cap="flat" cmpd="sng" algn="ctr">
          <a:solidFill>
            <a:schemeClr val="accent4">
              <a:hueOff val="800833"/>
              <a:satOff val="3332"/>
              <a:lumOff val="-4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7FBC2-A096-4FD1-8DEA-AA7DA71CC1D6}">
      <dsp:nvSpPr>
        <dsp:cNvPr id="0" name=""/>
        <dsp:cNvSpPr/>
      </dsp:nvSpPr>
      <dsp:spPr>
        <a:xfrm>
          <a:off x="5706116" y="138115"/>
          <a:ext cx="117108" cy="117108"/>
        </a:xfrm>
        <a:prstGeom prst="ellipse">
          <a:avLst/>
        </a:prstGeom>
        <a:solidFill>
          <a:schemeClr val="accent4">
            <a:hueOff val="934305"/>
            <a:satOff val="3887"/>
            <a:lumOff val="-499"/>
            <a:alphaOff val="0"/>
          </a:schemeClr>
        </a:solidFill>
        <a:ln w="15875" cap="flat" cmpd="sng" algn="ctr">
          <a:solidFill>
            <a:schemeClr val="accent4">
              <a:hueOff val="934305"/>
              <a:satOff val="3887"/>
              <a:lumOff val="-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FEBD0-0121-4703-BE4B-B28D4BDF3326}">
      <dsp:nvSpPr>
        <dsp:cNvPr id="0" name=""/>
        <dsp:cNvSpPr/>
      </dsp:nvSpPr>
      <dsp:spPr>
        <a:xfrm>
          <a:off x="5868897" y="241488"/>
          <a:ext cx="117108" cy="117108"/>
        </a:xfrm>
        <a:prstGeom prst="ellipse">
          <a:avLst/>
        </a:prstGeom>
        <a:solidFill>
          <a:schemeClr val="accent4">
            <a:hueOff val="1067777"/>
            <a:satOff val="4442"/>
            <a:lumOff val="-570"/>
            <a:alphaOff val="0"/>
          </a:schemeClr>
        </a:solidFill>
        <a:ln w="15875" cap="flat" cmpd="sng" algn="ctr">
          <a:solidFill>
            <a:schemeClr val="accent4">
              <a:hueOff val="1067777"/>
              <a:satOff val="4442"/>
              <a:lumOff val="-5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CDB89-3BED-4098-B7AF-90D2E7F5B085}">
      <dsp:nvSpPr>
        <dsp:cNvPr id="0" name=""/>
        <dsp:cNvSpPr/>
      </dsp:nvSpPr>
      <dsp:spPr>
        <a:xfrm>
          <a:off x="6031679" y="344860"/>
          <a:ext cx="117108" cy="117108"/>
        </a:xfrm>
        <a:prstGeom prst="ellipse">
          <a:avLst/>
        </a:prstGeom>
        <a:solidFill>
          <a:schemeClr val="accent4">
            <a:hueOff val="1201249"/>
            <a:satOff val="4997"/>
            <a:lumOff val="-641"/>
            <a:alphaOff val="0"/>
          </a:schemeClr>
        </a:solidFill>
        <a:ln w="15875" cap="flat" cmpd="sng" algn="ctr">
          <a:solidFill>
            <a:schemeClr val="accent4">
              <a:hueOff val="1201249"/>
              <a:satOff val="4997"/>
              <a:lumOff val="-6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9F256-1A13-419D-9770-8E373E317B1C}">
      <dsp:nvSpPr>
        <dsp:cNvPr id="0" name=""/>
        <dsp:cNvSpPr/>
      </dsp:nvSpPr>
      <dsp:spPr>
        <a:xfrm>
          <a:off x="5706116" y="356025"/>
          <a:ext cx="117108" cy="117108"/>
        </a:xfrm>
        <a:prstGeom prst="ellipse">
          <a:avLst/>
        </a:prstGeom>
        <a:solidFill>
          <a:schemeClr val="accent4">
            <a:hueOff val="1334721"/>
            <a:satOff val="5553"/>
            <a:lumOff val="-713"/>
            <a:alphaOff val="0"/>
          </a:schemeClr>
        </a:solidFill>
        <a:ln w="15875" cap="flat" cmpd="sng" algn="ctr">
          <a:solidFill>
            <a:schemeClr val="accent4">
              <a:hueOff val="1334721"/>
              <a:satOff val="5553"/>
              <a:lumOff val="-7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5001C-1ED4-4CEA-8A8D-92863E26097B}">
      <dsp:nvSpPr>
        <dsp:cNvPr id="0" name=""/>
        <dsp:cNvSpPr/>
      </dsp:nvSpPr>
      <dsp:spPr>
        <a:xfrm>
          <a:off x="5706116" y="574348"/>
          <a:ext cx="117108" cy="117108"/>
        </a:xfrm>
        <a:prstGeom prst="ellipse">
          <a:avLst/>
        </a:prstGeom>
        <a:solidFill>
          <a:schemeClr val="accent4">
            <a:hueOff val="1468193"/>
            <a:satOff val="6108"/>
            <a:lumOff val="-784"/>
            <a:alphaOff val="0"/>
          </a:schemeClr>
        </a:solidFill>
        <a:ln w="15875" cap="flat" cmpd="sng" algn="ctr">
          <a:solidFill>
            <a:schemeClr val="accent4">
              <a:hueOff val="1468193"/>
              <a:satOff val="6108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241F8-4D1C-40E0-A832-848487DB271C}">
      <dsp:nvSpPr>
        <dsp:cNvPr id="0" name=""/>
        <dsp:cNvSpPr/>
      </dsp:nvSpPr>
      <dsp:spPr>
        <a:xfrm>
          <a:off x="3450015" y="3642286"/>
          <a:ext cx="2526036" cy="6772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67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Tahap</a:t>
          </a:r>
          <a:r>
            <a:rPr lang="en-US" sz="1800" kern="1200" dirty="0"/>
            <a:t> </a:t>
          </a:r>
          <a:r>
            <a:rPr lang="en-US" sz="1800" kern="1200" dirty="0" err="1"/>
            <a:t>Membangun</a:t>
          </a:r>
          <a:r>
            <a:rPr lang="en-US" sz="1800" kern="1200" dirty="0"/>
            <a:t> </a:t>
          </a:r>
          <a:r>
            <a:rPr lang="en-US" sz="1800" kern="1200" dirty="0" err="1"/>
            <a:t>Konsep</a:t>
          </a:r>
          <a:endParaRPr lang="en-ID" sz="1800" kern="1200" dirty="0"/>
        </a:p>
      </dsp:txBody>
      <dsp:txXfrm>
        <a:off x="3483078" y="3675349"/>
        <a:ext cx="2459910" cy="611171"/>
      </dsp:txXfrm>
    </dsp:sp>
    <dsp:sp modelId="{F42BCC5F-2183-42E0-8777-66295BD9D987}">
      <dsp:nvSpPr>
        <dsp:cNvPr id="0" name=""/>
        <dsp:cNvSpPr/>
      </dsp:nvSpPr>
      <dsp:spPr>
        <a:xfrm>
          <a:off x="2749704" y="2978221"/>
          <a:ext cx="1171088" cy="117100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3BED3-992D-4461-BC45-0F3BC0FB90C8}">
      <dsp:nvSpPr>
        <dsp:cNvPr id="0" name=""/>
        <dsp:cNvSpPr/>
      </dsp:nvSpPr>
      <dsp:spPr>
        <a:xfrm>
          <a:off x="5074900" y="2762792"/>
          <a:ext cx="2526036" cy="677297"/>
        </a:xfrm>
        <a:prstGeom prst="roundRect">
          <a:avLst/>
        </a:prstGeom>
        <a:solidFill>
          <a:schemeClr val="accent4">
            <a:hueOff val="734097"/>
            <a:satOff val="3054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67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Tahap</a:t>
          </a:r>
          <a:r>
            <a:rPr lang="en-US" sz="1800" kern="1200" dirty="0"/>
            <a:t> </a:t>
          </a:r>
          <a:r>
            <a:rPr lang="en-US" sz="1800" kern="1200" dirty="0" err="1"/>
            <a:t>Kelahiran</a:t>
          </a:r>
          <a:r>
            <a:rPr lang="en-US" sz="1800" kern="1200" dirty="0"/>
            <a:t> </a:t>
          </a:r>
          <a:r>
            <a:rPr lang="en-US" sz="1800" kern="1200" dirty="0" err="1"/>
            <a:t>Rintisan</a:t>
          </a:r>
          <a:endParaRPr lang="en-US" sz="1800" kern="1200" dirty="0"/>
        </a:p>
      </dsp:txBody>
      <dsp:txXfrm>
        <a:off x="5107963" y="2795855"/>
        <a:ext cx="2459910" cy="611171"/>
      </dsp:txXfrm>
    </dsp:sp>
    <dsp:sp modelId="{90F286BA-A00E-4FC0-A42E-C9351AEB3E34}">
      <dsp:nvSpPr>
        <dsp:cNvPr id="0" name=""/>
        <dsp:cNvSpPr/>
      </dsp:nvSpPr>
      <dsp:spPr>
        <a:xfrm>
          <a:off x="4374589" y="2098726"/>
          <a:ext cx="1171088" cy="1171005"/>
        </a:xfrm>
        <a:prstGeom prst="ellipse">
          <a:avLst/>
        </a:prstGeom>
        <a:solidFill>
          <a:schemeClr val="accent4">
            <a:tint val="50000"/>
            <a:hueOff val="391085"/>
            <a:satOff val="1348"/>
            <a:lumOff val="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D90D1-1283-4ACC-9EB0-BBBCDFE4AA62}">
      <dsp:nvSpPr>
        <dsp:cNvPr id="0" name=""/>
        <dsp:cNvSpPr/>
      </dsp:nvSpPr>
      <dsp:spPr>
        <a:xfrm>
          <a:off x="5820883" y="1428871"/>
          <a:ext cx="2526036" cy="677297"/>
        </a:xfrm>
        <a:prstGeom prst="roundRect">
          <a:avLst/>
        </a:prstGeom>
        <a:solidFill>
          <a:schemeClr val="accent4">
            <a:hueOff val="1468193"/>
            <a:satOff val="6108"/>
            <a:lumOff val="-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67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Tahap</a:t>
          </a:r>
          <a:r>
            <a:rPr lang="en-US" sz="1800" kern="1200" dirty="0"/>
            <a:t> </a:t>
          </a:r>
          <a:r>
            <a:rPr lang="en-US" sz="1800" kern="1200" dirty="0" err="1"/>
            <a:t>Hidup</a:t>
          </a:r>
          <a:r>
            <a:rPr lang="en-US" sz="1800" kern="1200" dirty="0"/>
            <a:t> dan </a:t>
          </a:r>
          <a:r>
            <a:rPr lang="en-US" sz="1800" kern="1200" dirty="0" err="1"/>
            <a:t>Bertahan</a:t>
          </a:r>
          <a:endParaRPr lang="en-ID" sz="1800" kern="1200" dirty="0"/>
        </a:p>
      </dsp:txBody>
      <dsp:txXfrm>
        <a:off x="5853946" y="1461934"/>
        <a:ext cx="2459910" cy="611171"/>
      </dsp:txXfrm>
    </dsp:sp>
    <dsp:sp modelId="{16CD406D-5B58-4A35-9B34-4F61FAD23F20}">
      <dsp:nvSpPr>
        <dsp:cNvPr id="0" name=""/>
        <dsp:cNvSpPr/>
      </dsp:nvSpPr>
      <dsp:spPr>
        <a:xfrm>
          <a:off x="5120572" y="764805"/>
          <a:ext cx="1171088" cy="1171005"/>
        </a:xfrm>
        <a:prstGeom prst="ellipse">
          <a:avLst/>
        </a:prstGeom>
        <a:solidFill>
          <a:schemeClr val="accent4">
            <a:tint val="50000"/>
            <a:hueOff val="782171"/>
            <a:satOff val="2696"/>
            <a:lumOff val="1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347D4-F1ED-4C47-9964-E7E3A4584B4B}">
      <dsp:nvSpPr>
        <dsp:cNvPr id="0" name=""/>
        <dsp:cNvSpPr/>
      </dsp:nvSpPr>
      <dsp:spPr>
        <a:xfrm>
          <a:off x="-6973429" y="-1067018"/>
          <a:ext cx="8306235" cy="8306235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35690-348F-430B-B689-DA2C1E99F521}">
      <dsp:nvSpPr>
        <dsp:cNvPr id="0" name=""/>
        <dsp:cNvSpPr/>
      </dsp:nvSpPr>
      <dsp:spPr>
        <a:xfrm>
          <a:off x="432979" y="280588"/>
          <a:ext cx="6512483" cy="5609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38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Percaya</a:t>
          </a:r>
          <a:r>
            <a:rPr lang="en-US" sz="3000" kern="1200" dirty="0"/>
            <a:t> </a:t>
          </a:r>
          <a:r>
            <a:rPr lang="en-US" sz="3000" kern="1200" dirty="0" err="1"/>
            <a:t>diri</a:t>
          </a:r>
          <a:endParaRPr lang="en-ID" sz="3000" kern="1200" dirty="0"/>
        </a:p>
      </dsp:txBody>
      <dsp:txXfrm>
        <a:off x="432979" y="280588"/>
        <a:ext cx="6512483" cy="560929"/>
      </dsp:txXfrm>
    </dsp:sp>
    <dsp:sp modelId="{4D469A8F-7262-4FC5-875E-AC30B995FECC}">
      <dsp:nvSpPr>
        <dsp:cNvPr id="0" name=""/>
        <dsp:cNvSpPr/>
      </dsp:nvSpPr>
      <dsp:spPr>
        <a:xfrm>
          <a:off x="82398" y="210471"/>
          <a:ext cx="701161" cy="701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AF0B2-7BEE-4194-BC15-C8D7D879B950}">
      <dsp:nvSpPr>
        <dsp:cNvPr id="0" name=""/>
        <dsp:cNvSpPr/>
      </dsp:nvSpPr>
      <dsp:spPr>
        <a:xfrm>
          <a:off x="940951" y="1122476"/>
          <a:ext cx="6004511" cy="560929"/>
        </a:xfrm>
        <a:prstGeom prst="rect">
          <a:avLst/>
        </a:prstGeom>
        <a:solidFill>
          <a:schemeClr val="accent1">
            <a:shade val="80000"/>
            <a:hueOff val="-78788"/>
            <a:satOff val="1364"/>
            <a:lumOff val="45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38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Berorientasikan</a:t>
          </a:r>
          <a:r>
            <a:rPr lang="en-US" sz="3000" kern="1200" dirty="0"/>
            <a:t> </a:t>
          </a:r>
          <a:r>
            <a:rPr lang="en-US" sz="3000" kern="1200" dirty="0" err="1"/>
            <a:t>tugas</a:t>
          </a:r>
          <a:r>
            <a:rPr lang="en-US" sz="3000" kern="1200" dirty="0"/>
            <a:t> dan </a:t>
          </a:r>
          <a:r>
            <a:rPr lang="en-US" sz="3000" kern="1200" dirty="0" err="1"/>
            <a:t>hasil</a:t>
          </a:r>
          <a:endParaRPr lang="en-ID" sz="3000" kern="1200" dirty="0"/>
        </a:p>
      </dsp:txBody>
      <dsp:txXfrm>
        <a:off x="940951" y="1122476"/>
        <a:ext cx="6004511" cy="560929"/>
      </dsp:txXfrm>
    </dsp:sp>
    <dsp:sp modelId="{EDB13655-1F79-48D7-8CC5-7EC20F811794}">
      <dsp:nvSpPr>
        <dsp:cNvPr id="0" name=""/>
        <dsp:cNvSpPr/>
      </dsp:nvSpPr>
      <dsp:spPr>
        <a:xfrm>
          <a:off x="590370" y="1052359"/>
          <a:ext cx="701161" cy="701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78788"/>
              <a:satOff val="1364"/>
              <a:lumOff val="45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A3CF0-9837-4DEB-9973-F9A5A5E7BE5F}">
      <dsp:nvSpPr>
        <dsp:cNvPr id="0" name=""/>
        <dsp:cNvSpPr/>
      </dsp:nvSpPr>
      <dsp:spPr>
        <a:xfrm>
          <a:off x="1219317" y="1963746"/>
          <a:ext cx="5726145" cy="560929"/>
        </a:xfrm>
        <a:prstGeom prst="rect">
          <a:avLst/>
        </a:prstGeom>
        <a:solidFill>
          <a:schemeClr val="accent1">
            <a:shade val="80000"/>
            <a:hueOff val="-157575"/>
            <a:satOff val="2727"/>
            <a:lumOff val="90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38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Pengambil</a:t>
          </a:r>
          <a:r>
            <a:rPr lang="en-US" sz="3000" kern="1200" dirty="0"/>
            <a:t> </a:t>
          </a:r>
          <a:r>
            <a:rPr lang="en-US" sz="3000" kern="1200" dirty="0" err="1"/>
            <a:t>resiko</a:t>
          </a:r>
          <a:endParaRPr lang="en-ID" sz="3000" kern="1200" dirty="0"/>
        </a:p>
      </dsp:txBody>
      <dsp:txXfrm>
        <a:off x="1219317" y="1963746"/>
        <a:ext cx="5726145" cy="560929"/>
      </dsp:txXfrm>
    </dsp:sp>
    <dsp:sp modelId="{2E92791D-0C7F-4A6F-928E-9179E797CC69}">
      <dsp:nvSpPr>
        <dsp:cNvPr id="0" name=""/>
        <dsp:cNvSpPr/>
      </dsp:nvSpPr>
      <dsp:spPr>
        <a:xfrm>
          <a:off x="868737" y="1893630"/>
          <a:ext cx="701161" cy="701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157575"/>
              <a:satOff val="2727"/>
              <a:lumOff val="9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ECC15-7581-4047-8320-6EB2AF4AFB18}">
      <dsp:nvSpPr>
        <dsp:cNvPr id="0" name=""/>
        <dsp:cNvSpPr/>
      </dsp:nvSpPr>
      <dsp:spPr>
        <a:xfrm>
          <a:off x="1308197" y="2805634"/>
          <a:ext cx="5637265" cy="560929"/>
        </a:xfrm>
        <a:prstGeom prst="rect">
          <a:avLst/>
        </a:prstGeom>
        <a:solidFill>
          <a:schemeClr val="accent1">
            <a:shade val="80000"/>
            <a:hueOff val="-236362"/>
            <a:satOff val="4090"/>
            <a:lumOff val="135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38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Kepemimpinan</a:t>
          </a:r>
          <a:endParaRPr lang="en-ID" sz="3000" kern="1200" dirty="0"/>
        </a:p>
      </dsp:txBody>
      <dsp:txXfrm>
        <a:off x="1308197" y="2805634"/>
        <a:ext cx="5637265" cy="560929"/>
      </dsp:txXfrm>
    </dsp:sp>
    <dsp:sp modelId="{41417C11-859A-4EEC-A8D2-D3406FA801C1}">
      <dsp:nvSpPr>
        <dsp:cNvPr id="0" name=""/>
        <dsp:cNvSpPr/>
      </dsp:nvSpPr>
      <dsp:spPr>
        <a:xfrm>
          <a:off x="957616" y="2735518"/>
          <a:ext cx="701161" cy="701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236362"/>
              <a:satOff val="4090"/>
              <a:lumOff val="13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B6E3B-1AFC-4E10-B0F0-285580352F58}">
      <dsp:nvSpPr>
        <dsp:cNvPr id="0" name=""/>
        <dsp:cNvSpPr/>
      </dsp:nvSpPr>
      <dsp:spPr>
        <a:xfrm>
          <a:off x="1219317" y="3647522"/>
          <a:ext cx="5726145" cy="560929"/>
        </a:xfrm>
        <a:prstGeom prst="rect">
          <a:avLst/>
        </a:prstGeom>
        <a:solidFill>
          <a:schemeClr val="accent1">
            <a:shade val="80000"/>
            <a:hueOff val="-315150"/>
            <a:satOff val="5454"/>
            <a:lumOff val="180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38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Keorisinilan</a:t>
          </a:r>
          <a:r>
            <a:rPr lang="en-US" sz="3000" kern="1200" dirty="0"/>
            <a:t> </a:t>
          </a:r>
          <a:endParaRPr lang="en-ID" sz="3000" kern="1200" dirty="0"/>
        </a:p>
      </dsp:txBody>
      <dsp:txXfrm>
        <a:off x="1219317" y="3647522"/>
        <a:ext cx="5726145" cy="560929"/>
      </dsp:txXfrm>
    </dsp:sp>
    <dsp:sp modelId="{6882B959-F529-4653-BD44-9BA9362345DE}">
      <dsp:nvSpPr>
        <dsp:cNvPr id="0" name=""/>
        <dsp:cNvSpPr/>
      </dsp:nvSpPr>
      <dsp:spPr>
        <a:xfrm>
          <a:off x="868737" y="3577406"/>
          <a:ext cx="701161" cy="701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315150"/>
              <a:satOff val="5454"/>
              <a:lumOff val="180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94224-6204-4081-9B5C-0919F935445E}">
      <dsp:nvSpPr>
        <dsp:cNvPr id="0" name=""/>
        <dsp:cNvSpPr/>
      </dsp:nvSpPr>
      <dsp:spPr>
        <a:xfrm>
          <a:off x="940951" y="4488793"/>
          <a:ext cx="6004511" cy="560929"/>
        </a:xfrm>
        <a:prstGeom prst="rect">
          <a:avLst/>
        </a:prstGeom>
        <a:solidFill>
          <a:schemeClr val="accent1">
            <a:shade val="80000"/>
            <a:hueOff val="-393937"/>
            <a:satOff val="6817"/>
            <a:lumOff val="225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38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Berorientasi</a:t>
          </a:r>
          <a:r>
            <a:rPr lang="en-US" sz="3000" kern="1200" dirty="0"/>
            <a:t> masa </a:t>
          </a:r>
          <a:r>
            <a:rPr lang="en-US" sz="3000" kern="1200" dirty="0" err="1"/>
            <a:t>depan</a:t>
          </a:r>
          <a:endParaRPr lang="en-ID" sz="3000" kern="1200" dirty="0"/>
        </a:p>
      </dsp:txBody>
      <dsp:txXfrm>
        <a:off x="940951" y="4488793"/>
        <a:ext cx="6004511" cy="560929"/>
      </dsp:txXfrm>
    </dsp:sp>
    <dsp:sp modelId="{7AA2FA10-425F-4303-B64A-7FBBFB03BBD7}">
      <dsp:nvSpPr>
        <dsp:cNvPr id="0" name=""/>
        <dsp:cNvSpPr/>
      </dsp:nvSpPr>
      <dsp:spPr>
        <a:xfrm>
          <a:off x="590370" y="4418677"/>
          <a:ext cx="701161" cy="701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393937"/>
              <a:satOff val="6817"/>
              <a:lumOff val="225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1C012-3F70-4EE4-987A-BF1C72260A1C}">
      <dsp:nvSpPr>
        <dsp:cNvPr id="0" name=""/>
        <dsp:cNvSpPr/>
      </dsp:nvSpPr>
      <dsp:spPr>
        <a:xfrm>
          <a:off x="432979" y="5330681"/>
          <a:ext cx="6512483" cy="560929"/>
        </a:xfrm>
        <a:prstGeom prst="rect">
          <a:avLst/>
        </a:prstGeom>
        <a:solidFill>
          <a:schemeClr val="accent1">
            <a:shade val="80000"/>
            <a:hueOff val="-472725"/>
            <a:satOff val="8181"/>
            <a:lumOff val="270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38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Jujur</a:t>
          </a:r>
          <a:r>
            <a:rPr lang="en-US" sz="3000" kern="1200" dirty="0"/>
            <a:t> dan </a:t>
          </a:r>
          <a:r>
            <a:rPr lang="en-US" sz="3000" kern="1200" dirty="0" err="1"/>
            <a:t>tekun</a:t>
          </a:r>
          <a:endParaRPr lang="en-ID" sz="3000" kern="1200" dirty="0"/>
        </a:p>
      </dsp:txBody>
      <dsp:txXfrm>
        <a:off x="432979" y="5330681"/>
        <a:ext cx="6512483" cy="560929"/>
      </dsp:txXfrm>
    </dsp:sp>
    <dsp:sp modelId="{6DB58741-036D-4546-AB26-F85D41CDD544}">
      <dsp:nvSpPr>
        <dsp:cNvPr id="0" name=""/>
        <dsp:cNvSpPr/>
      </dsp:nvSpPr>
      <dsp:spPr>
        <a:xfrm>
          <a:off x="82398" y="5260565"/>
          <a:ext cx="701161" cy="701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472725"/>
              <a:satOff val="8181"/>
              <a:lumOff val="270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936593" y="8522"/>
          <a:ext cx="1441125" cy="1441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243718" y="315647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475905" y="1898522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D" sz="1800" kern="1200" dirty="0" err="1"/>
            <a:t>kebutuhan</a:t>
          </a:r>
          <a:r>
            <a:rPr lang="en-ID" sz="1800" kern="1200" dirty="0"/>
            <a:t> </a:t>
          </a:r>
          <a:r>
            <a:rPr lang="en-ID" sz="1800" kern="1200" dirty="0" err="1"/>
            <a:t>berprestasi</a:t>
          </a:r>
          <a:endParaRPr lang="en-US" sz="1800" kern="1200" dirty="0"/>
        </a:p>
      </dsp:txBody>
      <dsp:txXfrm>
        <a:off x="475905" y="1898522"/>
        <a:ext cx="2362500" cy="720000"/>
      </dsp:txXfrm>
    </dsp:sp>
    <dsp:sp modelId="{543C18BC-1989-44B2-9862-C670C61D3452}">
      <dsp:nvSpPr>
        <dsp:cNvPr id="0" name=""/>
        <dsp:cNvSpPr/>
      </dsp:nvSpPr>
      <dsp:spPr>
        <a:xfrm>
          <a:off x="3712531" y="8522"/>
          <a:ext cx="1441125" cy="1441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019656" y="315647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251843" y="1898522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D" sz="1800" kern="1200" dirty="0"/>
            <a:t>internal locus of control yang </a:t>
          </a:r>
          <a:r>
            <a:rPr lang="en-ID" sz="1800" kern="1200" dirty="0" err="1"/>
            <a:t>kuat</a:t>
          </a:r>
          <a:r>
            <a:rPr lang="en-ID" sz="1800" kern="1200" dirty="0"/>
            <a:t> </a:t>
          </a:r>
          <a:endParaRPr lang="en-US" sz="1800" kern="1200" dirty="0"/>
        </a:p>
      </dsp:txBody>
      <dsp:txXfrm>
        <a:off x="3251843" y="1898522"/>
        <a:ext cx="2362500" cy="720000"/>
      </dsp:txXfrm>
    </dsp:sp>
    <dsp:sp modelId="{5BDDFF18-9AEC-4E5E-B9AA-33D86F01A63E}">
      <dsp:nvSpPr>
        <dsp:cNvPr id="0" name=""/>
        <dsp:cNvSpPr/>
      </dsp:nvSpPr>
      <dsp:spPr>
        <a:xfrm>
          <a:off x="6488468" y="8522"/>
          <a:ext cx="1441125" cy="1441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6795593" y="315647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6027781" y="1898522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D" sz="1800" kern="1200" dirty="0" err="1"/>
            <a:t>tingginya</a:t>
          </a:r>
          <a:r>
            <a:rPr lang="en-ID" sz="1800" kern="1200" dirty="0"/>
            <a:t> </a:t>
          </a:r>
          <a:r>
            <a:rPr lang="en-ID" sz="1800" kern="1200" dirty="0" err="1"/>
            <a:t>kreativitas</a:t>
          </a:r>
          <a:r>
            <a:rPr lang="en-ID" sz="1800" kern="1200" dirty="0"/>
            <a:t> dan </a:t>
          </a:r>
          <a:r>
            <a:rPr lang="en-ID" sz="1800" kern="1200" dirty="0" err="1"/>
            <a:t>inovasi</a:t>
          </a:r>
          <a:endParaRPr lang="en-US" sz="1800" kern="1200" dirty="0"/>
        </a:p>
      </dsp:txBody>
      <dsp:txXfrm>
        <a:off x="6027781" y="1898522"/>
        <a:ext cx="23625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01A72-E5E0-4F25-B0B2-E0FE4EAACC84}">
      <dsp:nvSpPr>
        <dsp:cNvPr id="0" name=""/>
        <dsp:cNvSpPr/>
      </dsp:nvSpPr>
      <dsp:spPr>
        <a:xfrm>
          <a:off x="7543668" y="1110464"/>
          <a:ext cx="2941592" cy="2942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E6DF7-E45E-4DE4-A068-03B14954032C}">
      <dsp:nvSpPr>
        <dsp:cNvPr id="0" name=""/>
        <dsp:cNvSpPr/>
      </dsp:nvSpPr>
      <dsp:spPr>
        <a:xfrm>
          <a:off x="7641338" y="1208552"/>
          <a:ext cx="2746252" cy="274596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0" i="0" kern="1200" dirty="0" err="1"/>
            <a:t>Berkemampuan</a:t>
          </a:r>
          <a:r>
            <a:rPr lang="en-ID" sz="1900" b="0" i="0" kern="1200" dirty="0"/>
            <a:t> </a:t>
          </a:r>
          <a:r>
            <a:rPr lang="en-ID" sz="1900" b="0" i="0" kern="1200" dirty="0" err="1"/>
            <a:t>mengkombinasikan</a:t>
          </a:r>
          <a:r>
            <a:rPr lang="en-ID" sz="1900" b="0" i="0" kern="1200" dirty="0"/>
            <a:t> </a:t>
          </a:r>
          <a:r>
            <a:rPr lang="en-ID" sz="1900" b="0" i="0" kern="1200" dirty="0" err="1"/>
            <a:t>elemen</a:t>
          </a:r>
          <a:r>
            <a:rPr lang="en-ID" sz="1900" b="0" i="0" kern="1200" dirty="0"/>
            <a:t> </a:t>
          </a:r>
          <a:r>
            <a:rPr lang="en-ID" sz="1900" b="0" i="0" kern="1200" dirty="0" err="1"/>
            <a:t>faktor</a:t>
          </a:r>
          <a:r>
            <a:rPr lang="en-ID" sz="1900" b="0" i="0" kern="1200" dirty="0"/>
            <a:t> </a:t>
          </a:r>
          <a:r>
            <a:rPr lang="en-ID" sz="1900" b="0" i="0" kern="1200" dirty="0" err="1"/>
            <a:t>produksi</a:t>
          </a:r>
          <a:r>
            <a:rPr lang="en-ID" sz="1900" b="0" i="0" kern="1200" dirty="0"/>
            <a:t> </a:t>
          </a:r>
          <a:r>
            <a:rPr lang="en-ID" sz="1900" b="0" i="0" kern="1200" dirty="0" err="1"/>
            <a:t>secara</a:t>
          </a:r>
          <a:r>
            <a:rPr lang="en-ID" sz="1900" b="0" i="0" kern="1200" dirty="0"/>
            <a:t> </a:t>
          </a:r>
          <a:r>
            <a:rPr lang="en-ID" sz="1900" b="0" i="0" kern="1200" dirty="0" err="1"/>
            <a:t>rasional</a:t>
          </a:r>
          <a:r>
            <a:rPr lang="en-ID" sz="1900" b="0" i="0" kern="1200" dirty="0"/>
            <a:t> </a:t>
          </a:r>
          <a:r>
            <a:rPr lang="en-ID" sz="1900" b="0" i="0" kern="1200" dirty="0" err="1"/>
            <a:t>dalam</a:t>
          </a:r>
          <a:r>
            <a:rPr lang="en-ID" sz="1900" b="0" i="0" kern="1200" dirty="0"/>
            <a:t> proses </a:t>
          </a:r>
          <a:r>
            <a:rPr lang="en-ID" sz="1900" b="0" i="0" kern="1200" dirty="0" err="1"/>
            <a:t>pengambilan</a:t>
          </a:r>
          <a:r>
            <a:rPr lang="en-ID" sz="1900" b="0" i="0" kern="1200" dirty="0"/>
            <a:t> </a:t>
          </a:r>
          <a:r>
            <a:rPr lang="en-ID" sz="1900" b="0" i="0" kern="1200" dirty="0" err="1"/>
            <a:t>keputusan</a:t>
          </a:r>
          <a:endParaRPr lang="en-ID" sz="1900" kern="1200" dirty="0"/>
        </a:p>
      </dsp:txBody>
      <dsp:txXfrm>
        <a:off x="8033934" y="1600906"/>
        <a:ext cx="1961061" cy="1961252"/>
      </dsp:txXfrm>
    </dsp:sp>
    <dsp:sp modelId="{417B3F0A-0663-46F2-B25E-587B41648DDB}">
      <dsp:nvSpPr>
        <dsp:cNvPr id="0" name=""/>
        <dsp:cNvSpPr/>
      </dsp:nvSpPr>
      <dsp:spPr>
        <a:xfrm rot="2700000">
          <a:off x="4506990" y="1114021"/>
          <a:ext cx="2934507" cy="293450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A1C49-6CE5-4647-8D66-5E310F360B63}">
      <dsp:nvSpPr>
        <dsp:cNvPr id="0" name=""/>
        <dsp:cNvSpPr/>
      </dsp:nvSpPr>
      <dsp:spPr>
        <a:xfrm>
          <a:off x="4601118" y="1208552"/>
          <a:ext cx="2746252" cy="274596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0" i="0" kern="1200" dirty="0" err="1"/>
            <a:t>Berkemampuan</a:t>
          </a:r>
          <a:r>
            <a:rPr lang="en-ID" sz="1900" b="0" i="0" kern="1200" dirty="0"/>
            <a:t> </a:t>
          </a:r>
          <a:r>
            <a:rPr lang="en-ID" sz="1900" b="0" i="0" kern="1200" dirty="0" err="1"/>
            <a:t>mengambil</a:t>
          </a:r>
          <a:r>
            <a:rPr lang="en-ID" sz="1900" b="0" i="0" kern="1200" dirty="0"/>
            <a:t> </a:t>
          </a:r>
          <a:r>
            <a:rPr lang="en-ID" sz="1900" b="0" i="0" kern="1200" dirty="0" err="1"/>
            <a:t>tindakan</a:t>
          </a:r>
          <a:r>
            <a:rPr lang="en-ID" sz="1900" b="0" i="0" kern="1200" dirty="0"/>
            <a:t> </a:t>
          </a:r>
          <a:r>
            <a:rPr lang="en-ID" sz="1900" b="0" i="0" kern="1200" dirty="0" err="1"/>
            <a:t>alternatif</a:t>
          </a:r>
          <a:endParaRPr lang="en-ID" sz="1900" kern="1200" dirty="0"/>
        </a:p>
      </dsp:txBody>
      <dsp:txXfrm>
        <a:off x="4993713" y="1600906"/>
        <a:ext cx="1961061" cy="1961252"/>
      </dsp:txXfrm>
    </dsp:sp>
    <dsp:sp modelId="{AB6DB9F9-F98D-45EC-8F71-46779220D4A9}">
      <dsp:nvSpPr>
        <dsp:cNvPr id="0" name=""/>
        <dsp:cNvSpPr/>
      </dsp:nvSpPr>
      <dsp:spPr>
        <a:xfrm rot="2700000">
          <a:off x="1466770" y="1114021"/>
          <a:ext cx="2934507" cy="293450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B5AAA-8900-4D75-AB6C-D27035BD8046}">
      <dsp:nvSpPr>
        <dsp:cNvPr id="0" name=""/>
        <dsp:cNvSpPr/>
      </dsp:nvSpPr>
      <dsp:spPr>
        <a:xfrm>
          <a:off x="1560897" y="1208552"/>
          <a:ext cx="2746252" cy="274596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0" i="0" kern="1200" dirty="0" err="1"/>
            <a:t>Berkemampuan</a:t>
          </a:r>
          <a:r>
            <a:rPr lang="en-ID" sz="1900" b="0" i="0" kern="1200" dirty="0"/>
            <a:t> </a:t>
          </a:r>
          <a:r>
            <a:rPr lang="en-ID" sz="1900" b="0" i="0" kern="1200" dirty="0" err="1"/>
            <a:t>mengenali</a:t>
          </a:r>
          <a:r>
            <a:rPr lang="en-ID" sz="1900" b="0" i="0" kern="1200" dirty="0"/>
            <a:t> </a:t>
          </a:r>
          <a:r>
            <a:rPr lang="en-ID" sz="1900" b="0" i="0" kern="1200" dirty="0" err="1"/>
            <a:t>kesempatan</a:t>
          </a:r>
          <a:r>
            <a:rPr lang="en-ID" sz="1900" b="0" i="0" kern="1200" dirty="0"/>
            <a:t> yang </a:t>
          </a:r>
          <a:r>
            <a:rPr lang="en-ID" sz="1900" b="0" i="0" kern="1200" dirty="0" err="1"/>
            <a:t>ada</a:t>
          </a:r>
          <a:r>
            <a:rPr lang="en-ID" sz="1900" b="0" i="0" kern="1200" dirty="0"/>
            <a:t> di pasar</a:t>
          </a:r>
          <a:endParaRPr lang="en-ID" sz="1900" kern="1200" dirty="0"/>
        </a:p>
      </dsp:txBody>
      <dsp:txXfrm>
        <a:off x="1953492" y="1600906"/>
        <a:ext cx="1961061" cy="1961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BCA2D-B571-4532-8AF8-6BBD1B16AF15}">
      <dsp:nvSpPr>
        <dsp:cNvPr id="0" name=""/>
        <dsp:cNvSpPr/>
      </dsp:nvSpPr>
      <dsp:spPr>
        <a:xfrm>
          <a:off x="754379" y="0"/>
          <a:ext cx="8549640" cy="37607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37025-94DD-492C-ACB6-F6A579D2541F}">
      <dsp:nvSpPr>
        <dsp:cNvPr id="0" name=""/>
        <dsp:cNvSpPr/>
      </dsp:nvSpPr>
      <dsp:spPr>
        <a:xfrm>
          <a:off x="340846" y="1128236"/>
          <a:ext cx="3017520" cy="1504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 err="1"/>
            <a:t>Memulai</a:t>
          </a:r>
          <a:r>
            <a:rPr lang="en-ID" sz="2200" b="0" i="0" kern="1200" dirty="0"/>
            <a:t> dan </a:t>
          </a:r>
          <a:r>
            <a:rPr lang="en-ID" sz="2200" b="0" i="0" kern="1200" dirty="0" err="1"/>
            <a:t>mengerjakan</a:t>
          </a:r>
          <a:r>
            <a:rPr lang="en-ID" sz="2200" b="0" i="0" kern="1200" dirty="0"/>
            <a:t> </a:t>
          </a:r>
          <a:r>
            <a:rPr lang="en-ID" sz="2200" b="0" i="0" kern="1200" dirty="0" err="1"/>
            <a:t>usahanya</a:t>
          </a:r>
          <a:r>
            <a:rPr lang="en-ID" sz="2200" b="0" i="0" kern="1200" dirty="0"/>
            <a:t> </a:t>
          </a:r>
          <a:r>
            <a:rPr lang="en-ID" sz="2200" b="0" i="0" kern="1200" dirty="0" err="1"/>
            <a:t>atas</a:t>
          </a:r>
          <a:r>
            <a:rPr lang="en-ID" sz="2200" b="0" i="0" kern="1200" dirty="0"/>
            <a:t> </a:t>
          </a:r>
          <a:r>
            <a:rPr lang="en-ID" sz="2200" b="0" i="0" kern="1200" dirty="0" err="1"/>
            <a:t>dasar</a:t>
          </a:r>
          <a:r>
            <a:rPr lang="en-ID" sz="2200" b="0" i="0" kern="1200" dirty="0"/>
            <a:t> </a:t>
          </a:r>
          <a:r>
            <a:rPr lang="en-ID" sz="2200" b="0" i="0" kern="1200" dirty="0" err="1"/>
            <a:t>inisiatif</a:t>
          </a:r>
          <a:r>
            <a:rPr lang="en-ID" sz="2200" b="0" i="0" kern="1200" dirty="0"/>
            <a:t> </a:t>
          </a:r>
          <a:r>
            <a:rPr lang="en-ID" sz="2200" b="0" i="0" kern="1200" dirty="0" err="1"/>
            <a:t>sendiri</a:t>
          </a:r>
          <a:endParaRPr lang="en-ID" sz="2200" kern="1200" dirty="0"/>
        </a:p>
      </dsp:txBody>
      <dsp:txXfrm>
        <a:off x="414281" y="1201671"/>
        <a:ext cx="2870650" cy="1357445"/>
      </dsp:txXfrm>
    </dsp:sp>
    <dsp:sp modelId="{60DA50F9-65C8-4DD7-BDB1-84B048F01710}">
      <dsp:nvSpPr>
        <dsp:cNvPr id="0" name=""/>
        <dsp:cNvSpPr/>
      </dsp:nvSpPr>
      <dsp:spPr>
        <a:xfrm>
          <a:off x="3520439" y="1128236"/>
          <a:ext cx="3017520" cy="1504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 err="1"/>
            <a:t>Mengorganisir</a:t>
          </a:r>
          <a:r>
            <a:rPr lang="en-ID" sz="2200" b="0" i="0" kern="1200" dirty="0"/>
            <a:t> dan </a:t>
          </a:r>
          <a:r>
            <a:rPr lang="en-ID" sz="2200" b="0" i="0" kern="1200" dirty="0" err="1"/>
            <a:t>membangun</a:t>
          </a:r>
          <a:r>
            <a:rPr lang="en-ID" sz="2200" b="0" i="0" kern="1200" dirty="0"/>
            <a:t> </a:t>
          </a:r>
          <a:r>
            <a:rPr lang="en-ID" sz="2200" b="0" i="0" kern="1200" dirty="0" err="1"/>
            <a:t>usahanya</a:t>
          </a:r>
          <a:r>
            <a:rPr lang="en-ID" sz="2200" b="0" i="0" kern="1200" dirty="0"/>
            <a:t> </a:t>
          </a:r>
          <a:r>
            <a:rPr lang="en-ID" sz="2200" b="0" i="0" kern="1200" dirty="0" err="1"/>
            <a:t>sendiri</a:t>
          </a:r>
          <a:endParaRPr lang="en-ID" sz="2200" kern="1200" dirty="0"/>
        </a:p>
      </dsp:txBody>
      <dsp:txXfrm>
        <a:off x="3593874" y="1201671"/>
        <a:ext cx="2870650" cy="1357445"/>
      </dsp:txXfrm>
    </dsp:sp>
    <dsp:sp modelId="{004EF5D7-2E26-4A30-BD14-4B550EAC1B14}">
      <dsp:nvSpPr>
        <dsp:cNvPr id="0" name=""/>
        <dsp:cNvSpPr/>
      </dsp:nvSpPr>
      <dsp:spPr>
        <a:xfrm>
          <a:off x="6700033" y="1128236"/>
          <a:ext cx="3017520" cy="1504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 err="1"/>
            <a:t>Keberanian</a:t>
          </a:r>
          <a:r>
            <a:rPr lang="en-ID" sz="2200" b="0" i="0" kern="1200" dirty="0"/>
            <a:t> </a:t>
          </a:r>
          <a:r>
            <a:rPr lang="en-ID" sz="2200" b="0" i="0" kern="1200" dirty="0" err="1"/>
            <a:t>dalam</a:t>
          </a:r>
          <a:r>
            <a:rPr lang="en-ID" sz="2200" b="0" i="0" kern="1200" dirty="0"/>
            <a:t> </a:t>
          </a:r>
          <a:r>
            <a:rPr lang="en-ID" sz="2200" b="0" i="0" kern="1200" dirty="0" err="1"/>
            <a:t>menghadapi</a:t>
          </a:r>
          <a:r>
            <a:rPr lang="en-ID" sz="2200" b="0" i="0" kern="1200" dirty="0"/>
            <a:t> </a:t>
          </a:r>
          <a:r>
            <a:rPr lang="en-ID" sz="2200" b="0" i="0" kern="1200" dirty="0" err="1"/>
            <a:t>ketidakpastian</a:t>
          </a:r>
          <a:r>
            <a:rPr lang="en-ID" sz="2200" b="0" i="0" kern="1200" dirty="0"/>
            <a:t> dan </a:t>
          </a:r>
          <a:r>
            <a:rPr lang="en-ID" sz="2200" b="0" i="0" kern="1200" dirty="0" err="1"/>
            <a:t>resiko</a:t>
          </a:r>
          <a:r>
            <a:rPr lang="en-ID" sz="2200" b="0" i="0" kern="1200" dirty="0"/>
            <a:t>.</a:t>
          </a:r>
          <a:endParaRPr lang="en-ID" sz="2200" kern="1200" dirty="0"/>
        </a:p>
      </dsp:txBody>
      <dsp:txXfrm>
        <a:off x="6773468" y="1201671"/>
        <a:ext cx="2870650" cy="13574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CCE05-ED74-4100-A9F5-629B21200DFE}">
      <dsp:nvSpPr>
        <dsp:cNvPr id="0" name=""/>
        <dsp:cNvSpPr/>
      </dsp:nvSpPr>
      <dsp:spPr>
        <a:xfrm>
          <a:off x="3611536" y="324895"/>
          <a:ext cx="3439368" cy="3439368"/>
        </a:xfrm>
        <a:prstGeom prst="blockArc">
          <a:avLst>
            <a:gd name="adj1" fmla="val 10136142"/>
            <a:gd name="adj2" fmla="val 17846575"/>
            <a:gd name="adj3" fmla="val 4633"/>
          </a:avLst>
        </a:prstGeom>
        <a:solidFill>
          <a:schemeClr val="accent3">
            <a:hueOff val="1521316"/>
            <a:satOff val="14646"/>
            <a:lumOff val="-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2DB36-0F45-4FF5-938B-94CFB99E8DD1}">
      <dsp:nvSpPr>
        <dsp:cNvPr id="0" name=""/>
        <dsp:cNvSpPr/>
      </dsp:nvSpPr>
      <dsp:spPr>
        <a:xfrm>
          <a:off x="3642281" y="687393"/>
          <a:ext cx="3439368" cy="3439368"/>
        </a:xfrm>
        <a:prstGeom prst="blockArc">
          <a:avLst>
            <a:gd name="adj1" fmla="val 3823951"/>
            <a:gd name="adj2" fmla="val 10882106"/>
            <a:gd name="adj3" fmla="val 4633"/>
          </a:avLst>
        </a:prstGeom>
        <a:solidFill>
          <a:schemeClr val="accent3">
            <a:hueOff val="1014211"/>
            <a:satOff val="9764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1F4BC-BEFD-401D-ADB4-1CBA28DF0AA5}">
      <dsp:nvSpPr>
        <dsp:cNvPr id="0" name=""/>
        <dsp:cNvSpPr/>
      </dsp:nvSpPr>
      <dsp:spPr>
        <a:xfrm>
          <a:off x="5090716" y="669024"/>
          <a:ext cx="3439368" cy="3439368"/>
        </a:xfrm>
        <a:prstGeom prst="blockArc">
          <a:avLst>
            <a:gd name="adj1" fmla="val 44888"/>
            <a:gd name="adj2" fmla="val 6888859"/>
            <a:gd name="adj3" fmla="val 4633"/>
          </a:avLst>
        </a:prstGeom>
        <a:solidFill>
          <a:schemeClr val="accent3">
            <a:hueOff val="507105"/>
            <a:satOff val="4882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57E45-35FB-4F31-B22F-F2415A91E4F9}">
      <dsp:nvSpPr>
        <dsp:cNvPr id="0" name=""/>
        <dsp:cNvSpPr/>
      </dsp:nvSpPr>
      <dsp:spPr>
        <a:xfrm>
          <a:off x="5127355" y="341351"/>
          <a:ext cx="3439368" cy="3439368"/>
        </a:xfrm>
        <a:prstGeom prst="blockArc">
          <a:avLst>
            <a:gd name="adj1" fmla="val 14628060"/>
            <a:gd name="adj2" fmla="val 720726"/>
            <a:gd name="adj3" fmla="val 46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0E6F4-E569-44B8-A681-A8C4F68A1A7E}">
      <dsp:nvSpPr>
        <dsp:cNvPr id="0" name=""/>
        <dsp:cNvSpPr/>
      </dsp:nvSpPr>
      <dsp:spPr>
        <a:xfrm>
          <a:off x="5315007" y="1443216"/>
          <a:ext cx="1580791" cy="15807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0" i="0" kern="1200" dirty="0" err="1"/>
            <a:t>Berfikir</a:t>
          </a:r>
          <a:r>
            <a:rPr lang="en-ID" sz="2800" b="0" i="0" kern="1200" dirty="0"/>
            <a:t> </a:t>
          </a:r>
          <a:r>
            <a:rPr lang="en-ID" sz="2800" b="0" i="0" kern="1200" dirty="0" err="1"/>
            <a:t>kreatif</a:t>
          </a:r>
          <a:endParaRPr lang="en-ID" sz="2800" kern="1200" dirty="0"/>
        </a:p>
      </dsp:txBody>
      <dsp:txXfrm>
        <a:off x="5546508" y="1674717"/>
        <a:ext cx="1117789" cy="1117789"/>
      </dsp:txXfrm>
    </dsp:sp>
    <dsp:sp modelId="{0F542539-7BEC-451B-A207-30272CC66102}">
      <dsp:nvSpPr>
        <dsp:cNvPr id="0" name=""/>
        <dsp:cNvSpPr/>
      </dsp:nvSpPr>
      <dsp:spPr>
        <a:xfrm>
          <a:off x="5048007" y="487"/>
          <a:ext cx="2114791" cy="11065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0" i="0" kern="1200" dirty="0" err="1"/>
            <a:t>Hubungan</a:t>
          </a:r>
          <a:r>
            <a:rPr lang="en-ID" sz="2000" b="0" i="0" kern="1200" dirty="0"/>
            <a:t> </a:t>
          </a:r>
          <a:r>
            <a:rPr lang="en-ID" sz="2000" b="0" i="0" kern="1200" dirty="0" err="1"/>
            <a:t>antar</a:t>
          </a:r>
          <a:r>
            <a:rPr lang="en-ID" sz="2000" b="0" i="0" kern="1200" dirty="0"/>
            <a:t> </a:t>
          </a:r>
          <a:r>
            <a:rPr lang="en-ID" sz="2000" b="0" i="0" kern="1200" dirty="0" err="1"/>
            <a:t>manusia</a:t>
          </a:r>
          <a:r>
            <a:rPr lang="en-ID" sz="2000" b="0" i="0" kern="1200" dirty="0"/>
            <a:t>.</a:t>
          </a:r>
          <a:endParaRPr lang="en-ID" sz="2000" kern="1200" dirty="0"/>
        </a:p>
      </dsp:txBody>
      <dsp:txXfrm>
        <a:off x="5357711" y="162538"/>
        <a:ext cx="1495383" cy="782452"/>
      </dsp:txXfrm>
    </dsp:sp>
    <dsp:sp modelId="{668A2518-C7F2-489A-A60C-17E5DBAB01AC}">
      <dsp:nvSpPr>
        <dsp:cNvPr id="0" name=""/>
        <dsp:cNvSpPr/>
      </dsp:nvSpPr>
      <dsp:spPr>
        <a:xfrm>
          <a:off x="7288641" y="1857365"/>
          <a:ext cx="2402926" cy="1106554"/>
        </a:xfrm>
        <a:prstGeom prst="ellipse">
          <a:avLst/>
        </a:prstGeom>
        <a:solidFill>
          <a:schemeClr val="accent3">
            <a:hueOff val="507105"/>
            <a:satOff val="4882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0" i="0" kern="1200" dirty="0"/>
            <a:t>Keputusan </a:t>
          </a:r>
          <a:r>
            <a:rPr lang="en-ID" sz="1800" b="0" i="0" kern="1200" dirty="0" err="1"/>
            <a:t>lebih</a:t>
          </a:r>
          <a:r>
            <a:rPr lang="en-ID" sz="1800" b="0" i="0" kern="1200" dirty="0"/>
            <a:t> </a:t>
          </a:r>
          <a:r>
            <a:rPr lang="en-ID" sz="1800" b="0" i="0" kern="1200" dirty="0" err="1"/>
            <a:t>cepat</a:t>
          </a:r>
          <a:r>
            <a:rPr lang="en-ID" sz="1800" b="0" i="0" kern="1200" dirty="0"/>
            <a:t> dan </a:t>
          </a:r>
          <a:r>
            <a:rPr lang="en-ID" sz="1800" b="0" i="0" kern="1200" dirty="0" err="1"/>
            <a:t>tepat</a:t>
          </a:r>
          <a:endParaRPr lang="en-ID" sz="1800" kern="1200" dirty="0"/>
        </a:p>
      </dsp:txBody>
      <dsp:txXfrm>
        <a:off x="7640541" y="2019416"/>
        <a:ext cx="1699126" cy="782452"/>
      </dsp:txXfrm>
    </dsp:sp>
    <dsp:sp modelId="{B1810BD7-68D6-4835-A03C-BC330A2C4DFA}">
      <dsp:nvSpPr>
        <dsp:cNvPr id="0" name=""/>
        <dsp:cNvSpPr/>
      </dsp:nvSpPr>
      <dsp:spPr>
        <a:xfrm>
          <a:off x="4938591" y="3360183"/>
          <a:ext cx="2333623" cy="1106554"/>
        </a:xfrm>
        <a:prstGeom prst="ellipse">
          <a:avLst/>
        </a:prstGeom>
        <a:solidFill>
          <a:schemeClr val="accent3">
            <a:hueOff val="1014211"/>
            <a:satOff val="9764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0" i="0" kern="1200" dirty="0" err="1"/>
            <a:t>Kepemimpinan</a:t>
          </a:r>
          <a:endParaRPr lang="en-ID" sz="2000" kern="1200" dirty="0"/>
        </a:p>
      </dsp:txBody>
      <dsp:txXfrm>
        <a:off x="5280342" y="3522234"/>
        <a:ext cx="1650121" cy="782452"/>
      </dsp:txXfrm>
    </dsp:sp>
    <dsp:sp modelId="{1B52F469-228F-4BB3-9998-7D5F6B393035}">
      <dsp:nvSpPr>
        <dsp:cNvPr id="0" name=""/>
        <dsp:cNvSpPr/>
      </dsp:nvSpPr>
      <dsp:spPr>
        <a:xfrm>
          <a:off x="2395651" y="1813683"/>
          <a:ext cx="2573889" cy="1106554"/>
        </a:xfrm>
        <a:prstGeom prst="ellipse">
          <a:avLst/>
        </a:prstGeom>
        <a:solidFill>
          <a:schemeClr val="accent3">
            <a:hueOff val="1521316"/>
            <a:satOff val="14646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 dirty="0" err="1"/>
            <a:t>Manajerial</a:t>
          </a:r>
          <a:endParaRPr lang="en-ID" sz="2400" kern="1200" dirty="0"/>
        </a:p>
      </dsp:txBody>
      <dsp:txXfrm>
        <a:off x="2772588" y="1975734"/>
        <a:ext cx="1820015" cy="7824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3B21A-1230-48D6-B8D6-A5F11234A96E}">
      <dsp:nvSpPr>
        <dsp:cNvPr id="0" name=""/>
        <dsp:cNvSpPr/>
      </dsp:nvSpPr>
      <dsp:spPr>
        <a:xfrm>
          <a:off x="-4996655" y="-765571"/>
          <a:ext cx="5950742" cy="5950742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2C0A3-A612-4F64-9C6D-51433C35EA84}">
      <dsp:nvSpPr>
        <dsp:cNvPr id="0" name=""/>
        <dsp:cNvSpPr/>
      </dsp:nvSpPr>
      <dsp:spPr>
        <a:xfrm>
          <a:off x="417397" y="276136"/>
          <a:ext cx="7997462" cy="5526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64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0" i="0" kern="1200" dirty="0" err="1"/>
            <a:t>Bekerja</a:t>
          </a:r>
          <a:r>
            <a:rPr lang="en-ID" sz="1700" b="0" i="0" kern="1200" dirty="0"/>
            <a:t> </a:t>
          </a:r>
          <a:r>
            <a:rPr lang="en-ID" sz="1700" b="0" i="0" kern="1200" dirty="0" err="1"/>
            <a:t>keras</a:t>
          </a:r>
          <a:endParaRPr lang="en-ID" sz="1700" kern="1200" dirty="0"/>
        </a:p>
      </dsp:txBody>
      <dsp:txXfrm>
        <a:off x="417397" y="276136"/>
        <a:ext cx="7997462" cy="552626"/>
      </dsp:txXfrm>
    </dsp:sp>
    <dsp:sp modelId="{E0131A35-8B8C-4349-84A7-A2C964441FBA}">
      <dsp:nvSpPr>
        <dsp:cNvPr id="0" name=""/>
        <dsp:cNvSpPr/>
      </dsp:nvSpPr>
      <dsp:spPr>
        <a:xfrm>
          <a:off x="72006" y="207058"/>
          <a:ext cx="690783" cy="690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565ACD-C7E7-4CF4-AEC6-FF69409C5973}">
      <dsp:nvSpPr>
        <dsp:cNvPr id="0" name=""/>
        <dsp:cNvSpPr/>
      </dsp:nvSpPr>
      <dsp:spPr>
        <a:xfrm>
          <a:off x="813393" y="1104811"/>
          <a:ext cx="7601466" cy="5526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64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0" i="0" kern="1200" dirty="0" err="1"/>
            <a:t>optimis</a:t>
          </a:r>
          <a:r>
            <a:rPr lang="en-ID" sz="1700" b="0" i="0" kern="1200" dirty="0"/>
            <a:t> </a:t>
          </a:r>
          <a:r>
            <a:rPr lang="en-ID" sz="1700" b="0" i="0" kern="1200" dirty="0" err="1"/>
            <a:t>dalam</a:t>
          </a:r>
          <a:r>
            <a:rPr lang="en-ID" sz="1700" b="0" i="0" kern="1200" dirty="0"/>
            <a:t> </a:t>
          </a:r>
          <a:r>
            <a:rPr lang="en-ID" sz="1700" b="0" i="0" kern="1200" dirty="0" err="1"/>
            <a:t>bekerja</a:t>
          </a:r>
          <a:endParaRPr lang="en-ID" sz="1700" kern="1200" dirty="0"/>
        </a:p>
      </dsp:txBody>
      <dsp:txXfrm>
        <a:off x="813393" y="1104811"/>
        <a:ext cx="7601466" cy="552626"/>
      </dsp:txXfrm>
    </dsp:sp>
    <dsp:sp modelId="{D527D276-863F-4CFD-9CDB-D702D5B5673B}">
      <dsp:nvSpPr>
        <dsp:cNvPr id="0" name=""/>
        <dsp:cNvSpPr/>
      </dsp:nvSpPr>
      <dsp:spPr>
        <a:xfrm>
          <a:off x="468002" y="1035733"/>
          <a:ext cx="690783" cy="690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E588F5-73C0-4B25-9FC1-835AEBA2490E}">
      <dsp:nvSpPr>
        <dsp:cNvPr id="0" name=""/>
        <dsp:cNvSpPr/>
      </dsp:nvSpPr>
      <dsp:spPr>
        <a:xfrm>
          <a:off x="934932" y="1933486"/>
          <a:ext cx="7479927" cy="5526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64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0" i="0" kern="1200" dirty="0" err="1"/>
            <a:t>Berusaha</a:t>
          </a:r>
          <a:r>
            <a:rPr lang="en-ID" sz="1700" b="0" i="0" kern="1200" dirty="0"/>
            <a:t> </a:t>
          </a:r>
          <a:r>
            <a:rPr lang="en-ID" sz="1700" b="0" i="0" kern="1200" dirty="0" err="1"/>
            <a:t>menghasilkan</a:t>
          </a:r>
          <a:r>
            <a:rPr lang="en-ID" sz="1700" b="0" i="0" kern="1200" dirty="0"/>
            <a:t> </a:t>
          </a:r>
          <a:r>
            <a:rPr lang="en-ID" sz="1700" b="0" i="0" kern="1200" dirty="0" err="1"/>
            <a:t>cara</a:t>
          </a:r>
          <a:r>
            <a:rPr lang="en-ID" sz="1700" b="0" i="0" kern="1200" dirty="0"/>
            <a:t> </a:t>
          </a:r>
          <a:r>
            <a:rPr lang="en-ID" sz="1700" b="0" i="0" kern="1200" dirty="0" err="1"/>
            <a:t>terbaik</a:t>
          </a:r>
          <a:r>
            <a:rPr lang="en-ID" sz="1700" b="0" i="0" kern="1200" dirty="0"/>
            <a:t> </a:t>
          </a:r>
          <a:r>
            <a:rPr lang="en-ID" sz="1700" b="0" i="0" kern="1200" dirty="0" err="1"/>
            <a:t>dalam</a:t>
          </a:r>
          <a:r>
            <a:rPr lang="en-ID" sz="1700" b="0" i="0" kern="1200" dirty="0"/>
            <a:t> </a:t>
          </a:r>
          <a:r>
            <a:rPr lang="en-ID" sz="1700" b="0" i="0" kern="1200" dirty="0" err="1"/>
            <a:t>bekerja</a:t>
          </a:r>
          <a:endParaRPr lang="en-ID" sz="1700" kern="1200" dirty="0"/>
        </a:p>
      </dsp:txBody>
      <dsp:txXfrm>
        <a:off x="934932" y="1933486"/>
        <a:ext cx="7479927" cy="552626"/>
      </dsp:txXfrm>
    </dsp:sp>
    <dsp:sp modelId="{26EF067E-65C4-4564-9C62-BEA7DBEC0D00}">
      <dsp:nvSpPr>
        <dsp:cNvPr id="0" name=""/>
        <dsp:cNvSpPr/>
      </dsp:nvSpPr>
      <dsp:spPr>
        <a:xfrm>
          <a:off x="589541" y="1864408"/>
          <a:ext cx="690783" cy="690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2FF47C-7C33-4C83-9B07-59FCECEC521D}">
      <dsp:nvSpPr>
        <dsp:cNvPr id="0" name=""/>
        <dsp:cNvSpPr/>
      </dsp:nvSpPr>
      <dsp:spPr>
        <a:xfrm>
          <a:off x="813393" y="2762161"/>
          <a:ext cx="7601466" cy="5526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64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0" i="0" kern="1200" dirty="0" err="1"/>
            <a:t>Memiliki</a:t>
          </a:r>
          <a:r>
            <a:rPr lang="en-ID" sz="1700" b="0" i="0" kern="1200" dirty="0"/>
            <a:t> </a:t>
          </a:r>
          <a:r>
            <a:rPr lang="en-ID" sz="1700" b="0" i="0" kern="1200" dirty="0" err="1"/>
            <a:t>Kemampuan</a:t>
          </a:r>
          <a:r>
            <a:rPr lang="en-ID" sz="1700" b="0" i="0" kern="1200" dirty="0"/>
            <a:t> </a:t>
          </a:r>
          <a:r>
            <a:rPr lang="en-ID" sz="1700" b="0" i="0" kern="1200" dirty="0" err="1"/>
            <a:t>mengorganisir</a:t>
          </a:r>
          <a:r>
            <a:rPr lang="en-ID" sz="1700" b="0" i="0" kern="1200" dirty="0"/>
            <a:t> </a:t>
          </a:r>
          <a:r>
            <a:rPr lang="en-ID" sz="1700" b="0" i="0" kern="1200" dirty="0" err="1"/>
            <a:t>kegiatan</a:t>
          </a:r>
          <a:r>
            <a:rPr lang="en-ID" sz="1700" b="0" i="0" kern="1200" dirty="0"/>
            <a:t> dan </a:t>
          </a:r>
          <a:r>
            <a:rPr lang="en-ID" sz="1700" b="0" i="0" kern="1200" dirty="0" err="1"/>
            <a:t>memperhatikan</a:t>
          </a:r>
          <a:r>
            <a:rPr lang="en-ID" sz="1700" b="0" i="0" kern="1200" dirty="0"/>
            <a:t> </a:t>
          </a:r>
          <a:r>
            <a:rPr lang="en-ID" sz="1700" b="0" i="0" kern="1200" dirty="0" err="1"/>
            <a:t>peningkatan</a:t>
          </a:r>
          <a:r>
            <a:rPr lang="en-ID" sz="1700" b="0" i="0" kern="1200" dirty="0"/>
            <a:t> </a:t>
          </a:r>
          <a:r>
            <a:rPr lang="en-ID" sz="1700" b="0" i="0" kern="1200" dirty="0" err="1"/>
            <a:t>kualitas</a:t>
          </a:r>
          <a:endParaRPr lang="en-ID" sz="1700" kern="1200" dirty="0"/>
        </a:p>
      </dsp:txBody>
      <dsp:txXfrm>
        <a:off x="813393" y="2762161"/>
        <a:ext cx="7601466" cy="552626"/>
      </dsp:txXfrm>
    </dsp:sp>
    <dsp:sp modelId="{C4AE5374-D775-434D-AC5E-B59586BF9D5D}">
      <dsp:nvSpPr>
        <dsp:cNvPr id="0" name=""/>
        <dsp:cNvSpPr/>
      </dsp:nvSpPr>
      <dsp:spPr>
        <a:xfrm>
          <a:off x="468002" y="2693083"/>
          <a:ext cx="690783" cy="690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0375CE-1AB2-47EE-B5E0-ED9B4E9900A9}">
      <dsp:nvSpPr>
        <dsp:cNvPr id="0" name=""/>
        <dsp:cNvSpPr/>
      </dsp:nvSpPr>
      <dsp:spPr>
        <a:xfrm>
          <a:off x="417397" y="3590836"/>
          <a:ext cx="7997462" cy="5526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64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700" b="0" i="0" kern="1200" dirty="0"/>
            <a:t>Mempunyai dorongan yang kuat untuk berprestasi</a:t>
          </a:r>
          <a:endParaRPr lang="nn-NO" sz="1700" kern="1200" dirty="0"/>
        </a:p>
      </dsp:txBody>
      <dsp:txXfrm>
        <a:off x="417397" y="3590836"/>
        <a:ext cx="7997462" cy="552626"/>
      </dsp:txXfrm>
    </dsp:sp>
    <dsp:sp modelId="{6A2809F4-D31D-4D1B-8CD9-3235EE382B3B}">
      <dsp:nvSpPr>
        <dsp:cNvPr id="0" name=""/>
        <dsp:cNvSpPr/>
      </dsp:nvSpPr>
      <dsp:spPr>
        <a:xfrm>
          <a:off x="72006" y="3521758"/>
          <a:ext cx="690783" cy="690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231CB-C578-4914-A6E9-305C13D735CF}">
      <dsp:nvSpPr>
        <dsp:cNvPr id="0" name=""/>
        <dsp:cNvSpPr/>
      </dsp:nvSpPr>
      <dsp:spPr>
        <a:xfrm>
          <a:off x="1250750" y="320"/>
          <a:ext cx="3150000" cy="5133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 dirty="0" err="1"/>
            <a:t>Mengenali</a:t>
          </a:r>
          <a:r>
            <a:rPr lang="en-ID" sz="2600" b="0" i="0" kern="1200" dirty="0"/>
            <a:t> </a:t>
          </a:r>
          <a:r>
            <a:rPr lang="en-ID" sz="2600" b="0" i="0" kern="1200" dirty="0" err="1"/>
            <a:t>potensi</a:t>
          </a:r>
          <a:r>
            <a:rPr lang="en-ID" sz="2600" b="0" i="0" kern="1200" dirty="0"/>
            <a:t> </a:t>
          </a:r>
          <a:r>
            <a:rPr lang="en-ID" sz="2600" b="0" i="0" kern="1200" dirty="0" err="1"/>
            <a:t>diri</a:t>
          </a:r>
          <a:endParaRPr lang="en-ID" sz="2600" kern="1200" dirty="0"/>
        </a:p>
      </dsp:txBody>
      <dsp:txXfrm>
        <a:off x="1250750" y="320"/>
        <a:ext cx="3150000" cy="513348"/>
      </dsp:txXfrm>
    </dsp:sp>
    <dsp:sp modelId="{F811AC45-95E6-478B-976F-7CE7742118E0}">
      <dsp:nvSpPr>
        <dsp:cNvPr id="0" name=""/>
        <dsp:cNvSpPr/>
      </dsp:nvSpPr>
      <dsp:spPr>
        <a:xfrm>
          <a:off x="755749" y="539336"/>
          <a:ext cx="4140000" cy="5133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 dirty="0" err="1"/>
            <a:t>Berani</a:t>
          </a:r>
          <a:r>
            <a:rPr lang="en-ID" sz="2600" b="0" i="0" kern="1200" dirty="0"/>
            <a:t> </a:t>
          </a:r>
          <a:r>
            <a:rPr lang="en-ID" sz="2600" b="0" i="0" kern="1200" dirty="0" err="1"/>
            <a:t>menghadapi</a:t>
          </a:r>
          <a:r>
            <a:rPr lang="en-ID" sz="2600" b="0" i="0" kern="1200" dirty="0"/>
            <a:t> </a:t>
          </a:r>
          <a:r>
            <a:rPr lang="en-ID" sz="2600" b="0" i="0" kern="1200" dirty="0" err="1"/>
            <a:t>tantangan</a:t>
          </a:r>
          <a:endParaRPr lang="en-ID" sz="2600" kern="1200" dirty="0"/>
        </a:p>
      </dsp:txBody>
      <dsp:txXfrm>
        <a:off x="755749" y="539336"/>
        <a:ext cx="4140000" cy="513348"/>
      </dsp:txXfrm>
    </dsp:sp>
    <dsp:sp modelId="{46C66000-FA35-4320-886D-83D1869DB2D2}">
      <dsp:nvSpPr>
        <dsp:cNvPr id="0" name=""/>
        <dsp:cNvSpPr/>
      </dsp:nvSpPr>
      <dsp:spPr>
        <a:xfrm>
          <a:off x="0" y="1078353"/>
          <a:ext cx="5651500" cy="5133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0" i="0" kern="1200" dirty="0"/>
            <a:t>Mental yang tangguh dan kemauan keras</a:t>
          </a:r>
          <a:endParaRPr lang="en-ID" sz="2600" kern="1200" dirty="0"/>
        </a:p>
      </dsp:txBody>
      <dsp:txXfrm>
        <a:off x="0" y="1078353"/>
        <a:ext cx="5651500" cy="513348"/>
      </dsp:txXfrm>
    </dsp:sp>
    <dsp:sp modelId="{3ED84DF0-8AE9-42B8-9F5A-6D88942D3B40}">
      <dsp:nvSpPr>
        <dsp:cNvPr id="0" name=""/>
        <dsp:cNvSpPr/>
      </dsp:nvSpPr>
      <dsp:spPr>
        <a:xfrm>
          <a:off x="2015750" y="1617369"/>
          <a:ext cx="1620000" cy="5133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 dirty="0" err="1"/>
            <a:t>Disiplin</a:t>
          </a:r>
          <a:r>
            <a:rPr lang="en-ID" sz="2600" b="0" i="0" kern="1200" dirty="0"/>
            <a:t> </a:t>
          </a:r>
          <a:r>
            <a:rPr lang="en-ID" sz="2600" b="0" i="0" kern="1200" dirty="0" err="1"/>
            <a:t>diri</a:t>
          </a:r>
          <a:endParaRPr lang="en-ID" sz="2600" kern="1200" dirty="0"/>
        </a:p>
      </dsp:txBody>
      <dsp:txXfrm>
        <a:off x="2015750" y="1617369"/>
        <a:ext cx="1620000" cy="513348"/>
      </dsp:txXfrm>
    </dsp:sp>
    <dsp:sp modelId="{0D5623BD-8EB7-48BE-846C-4AD71712B3ED}">
      <dsp:nvSpPr>
        <dsp:cNvPr id="0" name=""/>
        <dsp:cNvSpPr/>
      </dsp:nvSpPr>
      <dsp:spPr>
        <a:xfrm>
          <a:off x="1498250" y="2156385"/>
          <a:ext cx="2655000" cy="5133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 dirty="0" err="1"/>
            <a:t>Hemat</a:t>
          </a:r>
          <a:r>
            <a:rPr lang="en-ID" sz="2600" b="0" i="0" kern="1200" dirty="0"/>
            <a:t> dan </a:t>
          </a:r>
          <a:r>
            <a:rPr lang="en-ID" sz="2600" b="0" i="0" kern="1200" dirty="0" err="1"/>
            <a:t>cermat</a:t>
          </a:r>
          <a:endParaRPr lang="en-ID" sz="2600" kern="1200" dirty="0"/>
        </a:p>
      </dsp:txBody>
      <dsp:txXfrm>
        <a:off x="1498250" y="2156385"/>
        <a:ext cx="2655000" cy="513348"/>
      </dsp:txXfrm>
    </dsp:sp>
    <dsp:sp modelId="{8FC37CC9-BDFD-475B-BC13-67968F427E97}">
      <dsp:nvSpPr>
        <dsp:cNvPr id="0" name=""/>
        <dsp:cNvSpPr/>
      </dsp:nvSpPr>
      <dsp:spPr>
        <a:xfrm>
          <a:off x="2150750" y="2695402"/>
          <a:ext cx="1350000" cy="5133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 dirty="0" err="1"/>
            <a:t>Bijaksana</a:t>
          </a:r>
          <a:endParaRPr lang="en-ID" sz="2600" kern="1200" dirty="0"/>
        </a:p>
      </dsp:txBody>
      <dsp:txXfrm>
        <a:off x="2150750" y="2695402"/>
        <a:ext cx="1350000" cy="513348"/>
      </dsp:txXfrm>
    </dsp:sp>
    <dsp:sp modelId="{6277A44B-4B57-408E-A068-9F7DAF7BBFF4}">
      <dsp:nvSpPr>
        <dsp:cNvPr id="0" name=""/>
        <dsp:cNvSpPr/>
      </dsp:nvSpPr>
      <dsp:spPr>
        <a:xfrm>
          <a:off x="1160750" y="3234418"/>
          <a:ext cx="3330000" cy="5133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/>
            <a:t>Belajar dari pengalaman</a:t>
          </a:r>
          <a:endParaRPr lang="en-ID" sz="2600" kern="1200"/>
        </a:p>
      </dsp:txBody>
      <dsp:txXfrm>
        <a:off x="1160750" y="3234418"/>
        <a:ext cx="3330000" cy="5133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231CB-C578-4914-A6E9-305C13D735CF}">
      <dsp:nvSpPr>
        <dsp:cNvPr id="0" name=""/>
        <dsp:cNvSpPr/>
      </dsp:nvSpPr>
      <dsp:spPr>
        <a:xfrm>
          <a:off x="1195130" y="1029"/>
          <a:ext cx="2250000" cy="5993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b="0" i="0" kern="1200" dirty="0" err="1"/>
            <a:t>Keterbukaan</a:t>
          </a:r>
          <a:endParaRPr lang="en-ID" sz="3300" kern="1200" dirty="0"/>
        </a:p>
      </dsp:txBody>
      <dsp:txXfrm>
        <a:off x="1195130" y="1029"/>
        <a:ext cx="2250000" cy="599364"/>
      </dsp:txXfrm>
    </dsp:sp>
    <dsp:sp modelId="{F811AC45-95E6-478B-976F-7CE7742118E0}">
      <dsp:nvSpPr>
        <dsp:cNvPr id="0" name=""/>
        <dsp:cNvSpPr/>
      </dsp:nvSpPr>
      <dsp:spPr>
        <a:xfrm>
          <a:off x="790130" y="630362"/>
          <a:ext cx="3060000" cy="5993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b="0" i="0" kern="1200" dirty="0" err="1"/>
            <a:t>Wibawa</a:t>
          </a:r>
          <a:r>
            <a:rPr lang="en-ID" sz="3300" b="0" i="0" kern="1200" dirty="0"/>
            <a:t> dan </a:t>
          </a:r>
          <a:r>
            <a:rPr lang="en-ID" sz="3300" b="0" i="0" kern="1200" dirty="0" err="1"/>
            <a:t>jujur</a:t>
          </a:r>
          <a:endParaRPr lang="en-ID" sz="3300" kern="1200" dirty="0"/>
        </a:p>
      </dsp:txBody>
      <dsp:txXfrm>
        <a:off x="790130" y="630362"/>
        <a:ext cx="3060000" cy="599364"/>
      </dsp:txXfrm>
    </dsp:sp>
    <dsp:sp modelId="{46C66000-FA35-4320-886D-83D1869DB2D2}">
      <dsp:nvSpPr>
        <dsp:cNvPr id="0" name=""/>
        <dsp:cNvSpPr/>
      </dsp:nvSpPr>
      <dsp:spPr>
        <a:xfrm>
          <a:off x="1847631" y="1259695"/>
          <a:ext cx="945000" cy="5993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b="0" i="0" kern="1200" dirty="0" err="1"/>
            <a:t>Teliti</a:t>
          </a:r>
          <a:endParaRPr lang="en-ID" sz="3300" kern="1200" dirty="0"/>
        </a:p>
      </dsp:txBody>
      <dsp:txXfrm>
        <a:off x="1847631" y="1259695"/>
        <a:ext cx="945000" cy="599364"/>
      </dsp:txXfrm>
    </dsp:sp>
    <dsp:sp modelId="{3ED84DF0-8AE9-42B8-9F5A-6D88942D3B40}">
      <dsp:nvSpPr>
        <dsp:cNvPr id="0" name=""/>
        <dsp:cNvSpPr/>
      </dsp:nvSpPr>
      <dsp:spPr>
        <a:xfrm>
          <a:off x="1262630" y="1889028"/>
          <a:ext cx="2115000" cy="5993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b="0" i="0" kern="1200" dirty="0" err="1"/>
            <a:t>Percaya</a:t>
          </a:r>
          <a:r>
            <a:rPr lang="en-ID" sz="3300" b="0" i="0" kern="1200" dirty="0"/>
            <a:t> </a:t>
          </a:r>
          <a:r>
            <a:rPr lang="en-ID" sz="3300" b="0" i="0" kern="1200" dirty="0" err="1"/>
            <a:t>diri</a:t>
          </a:r>
          <a:endParaRPr lang="en-ID" sz="3300" kern="1200" dirty="0"/>
        </a:p>
      </dsp:txBody>
      <dsp:txXfrm>
        <a:off x="1262630" y="1889028"/>
        <a:ext cx="2115000" cy="599364"/>
      </dsp:txXfrm>
    </dsp:sp>
    <dsp:sp modelId="{0D5623BD-8EB7-48BE-846C-4AD71712B3ED}">
      <dsp:nvSpPr>
        <dsp:cNvPr id="0" name=""/>
        <dsp:cNvSpPr/>
      </dsp:nvSpPr>
      <dsp:spPr>
        <a:xfrm>
          <a:off x="1600130" y="2518361"/>
          <a:ext cx="1440000" cy="5993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b="0" i="0" kern="1200" dirty="0" err="1"/>
            <a:t>Mandiri</a:t>
          </a:r>
          <a:endParaRPr lang="en-ID" sz="3300" kern="1200" dirty="0"/>
        </a:p>
      </dsp:txBody>
      <dsp:txXfrm>
        <a:off x="1600130" y="2518361"/>
        <a:ext cx="1440000" cy="599364"/>
      </dsp:txXfrm>
    </dsp:sp>
    <dsp:sp modelId="{1AD384D1-2393-4A74-B91C-48C9C99DA9BE}">
      <dsp:nvSpPr>
        <dsp:cNvPr id="0" name=""/>
        <dsp:cNvSpPr/>
      </dsp:nvSpPr>
      <dsp:spPr>
        <a:xfrm>
          <a:off x="610130" y="3147693"/>
          <a:ext cx="3420000" cy="5993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b="0" i="0" kern="1200" dirty="0" err="1"/>
            <a:t>Kreatif</a:t>
          </a:r>
          <a:r>
            <a:rPr lang="en-ID" sz="3300" b="0" i="0" kern="1200" dirty="0"/>
            <a:t> dan </a:t>
          </a:r>
          <a:r>
            <a:rPr lang="en-ID" sz="3300" b="0" i="0" kern="1200" dirty="0" err="1"/>
            <a:t>inovatif</a:t>
          </a:r>
          <a:endParaRPr lang="en-ID" sz="3300" kern="1200" dirty="0"/>
        </a:p>
      </dsp:txBody>
      <dsp:txXfrm>
        <a:off x="610130" y="3147693"/>
        <a:ext cx="3420000" cy="5993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8CC5C-28DA-4D30-8126-055185D33EB3}">
      <dsp:nvSpPr>
        <dsp:cNvPr id="0" name=""/>
        <dsp:cNvSpPr/>
      </dsp:nvSpPr>
      <dsp:spPr>
        <a:xfrm>
          <a:off x="313982" y="2156"/>
          <a:ext cx="3452428" cy="138097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/>
            <a:t>1. </a:t>
          </a:r>
          <a:r>
            <a:rPr lang="en-ID" sz="2100" kern="1200" dirty="0" err="1"/>
            <a:t>Ketidakmampuan</a:t>
          </a:r>
          <a:r>
            <a:rPr lang="en-ID" sz="2100" kern="1200" dirty="0"/>
            <a:t> </a:t>
          </a:r>
          <a:r>
            <a:rPr lang="en-ID" sz="2100" kern="1200" dirty="0" err="1"/>
            <a:t>manajemen</a:t>
          </a:r>
          <a:endParaRPr lang="en-ID" sz="2100" kern="1200" dirty="0"/>
        </a:p>
      </dsp:txBody>
      <dsp:txXfrm>
        <a:off x="1004468" y="2156"/>
        <a:ext cx="2071457" cy="1380971"/>
      </dsp:txXfrm>
    </dsp:sp>
    <dsp:sp modelId="{9A82DB7E-4D2B-4800-B34B-90E078D789BE}">
      <dsp:nvSpPr>
        <dsp:cNvPr id="0" name=""/>
        <dsp:cNvSpPr/>
      </dsp:nvSpPr>
      <dsp:spPr>
        <a:xfrm>
          <a:off x="3317595" y="119539"/>
          <a:ext cx="2865516" cy="1146206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2. </a:t>
          </a:r>
          <a:r>
            <a:rPr lang="en-ID" sz="1900" kern="1200" dirty="0"/>
            <a:t>Kurang </a:t>
          </a:r>
          <a:r>
            <a:rPr lang="en-ID" sz="1900" kern="1200" dirty="0" err="1"/>
            <a:t>pengalaman</a:t>
          </a:r>
          <a:endParaRPr lang="en-ID" sz="1900" kern="1200" dirty="0"/>
        </a:p>
      </dsp:txBody>
      <dsp:txXfrm>
        <a:off x="3890698" y="119539"/>
        <a:ext cx="1719310" cy="1146206"/>
      </dsp:txXfrm>
    </dsp:sp>
    <dsp:sp modelId="{F642B9F3-FD2E-45D0-A2B7-463667DD426D}">
      <dsp:nvSpPr>
        <dsp:cNvPr id="0" name=""/>
        <dsp:cNvSpPr/>
      </dsp:nvSpPr>
      <dsp:spPr>
        <a:xfrm>
          <a:off x="5781939" y="119539"/>
          <a:ext cx="2865516" cy="1146206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3. </a:t>
          </a:r>
          <a:r>
            <a:rPr lang="en-ID" sz="1900" kern="1200" dirty="0" err="1"/>
            <a:t>Pengendalian</a:t>
          </a:r>
          <a:r>
            <a:rPr lang="en-ID" sz="1900" kern="1200" dirty="0"/>
            <a:t> </a:t>
          </a:r>
          <a:r>
            <a:rPr lang="en-ID" sz="1900" kern="1200" dirty="0" err="1"/>
            <a:t>keuangan</a:t>
          </a:r>
          <a:r>
            <a:rPr lang="en-ID" sz="1900" kern="1200" dirty="0"/>
            <a:t> yang </a:t>
          </a:r>
          <a:r>
            <a:rPr lang="en-ID" sz="1900" kern="1200" dirty="0" err="1"/>
            <a:t>buruk</a:t>
          </a:r>
          <a:endParaRPr lang="en-ID" sz="1900" kern="1200" dirty="0"/>
        </a:p>
      </dsp:txBody>
      <dsp:txXfrm>
        <a:off x="6355042" y="119539"/>
        <a:ext cx="1719310" cy="1146206"/>
      </dsp:txXfrm>
    </dsp:sp>
    <dsp:sp modelId="{F877F141-6ADA-488B-B323-A4DA7AE6F7EF}">
      <dsp:nvSpPr>
        <dsp:cNvPr id="0" name=""/>
        <dsp:cNvSpPr/>
      </dsp:nvSpPr>
      <dsp:spPr>
        <a:xfrm>
          <a:off x="313982" y="1576464"/>
          <a:ext cx="3452428" cy="138097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4. </a:t>
          </a:r>
          <a:r>
            <a:rPr lang="en-ID" sz="2100" kern="1200" dirty="0" err="1"/>
            <a:t>Lemahnya</a:t>
          </a:r>
          <a:r>
            <a:rPr lang="en-ID" sz="2100" kern="1200" dirty="0"/>
            <a:t> </a:t>
          </a:r>
          <a:r>
            <a:rPr lang="en-ID" sz="2100" kern="1200" dirty="0" err="1"/>
            <a:t>usaha</a:t>
          </a:r>
          <a:r>
            <a:rPr lang="en-ID" sz="2100" kern="1200" dirty="0"/>
            <a:t> </a:t>
          </a:r>
          <a:r>
            <a:rPr lang="en-ID" sz="2100" kern="1200" dirty="0" err="1"/>
            <a:t>pemasaran</a:t>
          </a:r>
          <a:endParaRPr lang="en-ID" sz="2100" kern="1200" dirty="0"/>
        </a:p>
      </dsp:txBody>
      <dsp:txXfrm>
        <a:off x="1004468" y="1576464"/>
        <a:ext cx="2071457" cy="1380971"/>
      </dsp:txXfrm>
    </dsp:sp>
    <dsp:sp modelId="{9CC4C7C7-19EF-4043-BF9B-54027142F489}">
      <dsp:nvSpPr>
        <dsp:cNvPr id="0" name=""/>
        <dsp:cNvSpPr/>
      </dsp:nvSpPr>
      <dsp:spPr>
        <a:xfrm>
          <a:off x="3317595" y="1693846"/>
          <a:ext cx="2865516" cy="1146206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5. </a:t>
          </a:r>
          <a:r>
            <a:rPr lang="en-ID" sz="1900" kern="1200" dirty="0" err="1"/>
            <a:t>Kegagalan</a:t>
          </a:r>
          <a:r>
            <a:rPr lang="en-ID" sz="1900" kern="1200" dirty="0"/>
            <a:t> </a:t>
          </a:r>
          <a:r>
            <a:rPr lang="en-ID" sz="1900" kern="1200" dirty="0" err="1"/>
            <a:t>mengembangkan</a:t>
          </a:r>
          <a:r>
            <a:rPr lang="en-ID" sz="1900" kern="1200" dirty="0"/>
            <a:t> </a:t>
          </a:r>
          <a:r>
            <a:rPr lang="en-ID" sz="1900" kern="1200" dirty="0" err="1"/>
            <a:t>perencanaan</a:t>
          </a:r>
          <a:endParaRPr lang="en-ID" sz="1900" kern="1200" dirty="0"/>
        </a:p>
      </dsp:txBody>
      <dsp:txXfrm>
        <a:off x="3890698" y="1693846"/>
        <a:ext cx="1719310" cy="1146206"/>
      </dsp:txXfrm>
    </dsp:sp>
    <dsp:sp modelId="{88A64E6E-15B1-4F75-BD91-51B3238775C3}">
      <dsp:nvSpPr>
        <dsp:cNvPr id="0" name=""/>
        <dsp:cNvSpPr/>
      </dsp:nvSpPr>
      <dsp:spPr>
        <a:xfrm>
          <a:off x="5781939" y="1693846"/>
          <a:ext cx="2865516" cy="1146206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6. P</a:t>
          </a:r>
          <a:r>
            <a:rPr lang="en-ID" sz="1900" kern="1200" dirty="0" err="1"/>
            <a:t>ertumbuhan</a:t>
          </a:r>
          <a:r>
            <a:rPr lang="en-ID" sz="1900" kern="1200" dirty="0"/>
            <a:t> </a:t>
          </a:r>
          <a:r>
            <a:rPr lang="en-ID" sz="1900" kern="1200" dirty="0" err="1"/>
            <a:t>tak</a:t>
          </a:r>
          <a:r>
            <a:rPr lang="en-ID" sz="1900" kern="1200" dirty="0"/>
            <a:t> </a:t>
          </a:r>
          <a:r>
            <a:rPr lang="en-ID" sz="1900" kern="1200" dirty="0" err="1"/>
            <a:t>terkendali</a:t>
          </a:r>
          <a:endParaRPr lang="en-ID" sz="1900" kern="1200" dirty="0"/>
        </a:p>
      </dsp:txBody>
      <dsp:txXfrm>
        <a:off x="6355042" y="1693846"/>
        <a:ext cx="1719310" cy="1146206"/>
      </dsp:txXfrm>
    </dsp:sp>
    <dsp:sp modelId="{4913A5FD-F7AD-4B36-A575-0D5DC3B1C9BD}">
      <dsp:nvSpPr>
        <dsp:cNvPr id="0" name=""/>
        <dsp:cNvSpPr/>
      </dsp:nvSpPr>
      <dsp:spPr>
        <a:xfrm>
          <a:off x="313982" y="3150771"/>
          <a:ext cx="3452428" cy="138097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7. </a:t>
          </a:r>
          <a:r>
            <a:rPr lang="en-ID" sz="2100" kern="1200" dirty="0"/>
            <a:t>Lokasi yang </a:t>
          </a:r>
          <a:r>
            <a:rPr lang="en-ID" sz="2100" kern="1200" dirty="0" err="1"/>
            <a:t>buruk.Pengendalian</a:t>
          </a:r>
          <a:r>
            <a:rPr lang="en-ID" sz="2100" kern="1200" dirty="0"/>
            <a:t> </a:t>
          </a:r>
          <a:r>
            <a:rPr lang="en-ID" sz="2100" kern="1200" dirty="0" err="1"/>
            <a:t>persediaan</a:t>
          </a:r>
          <a:r>
            <a:rPr lang="en-ID" sz="2100" kern="1200" dirty="0"/>
            <a:t> yang </a:t>
          </a:r>
          <a:r>
            <a:rPr lang="en-ID" sz="2100" kern="1200" dirty="0" err="1"/>
            <a:t>tidak</a:t>
          </a:r>
          <a:r>
            <a:rPr lang="en-ID" sz="2100" kern="1200" dirty="0"/>
            <a:t> </a:t>
          </a:r>
          <a:r>
            <a:rPr lang="en-ID" sz="2100" kern="1200" dirty="0" err="1"/>
            <a:t>tepat</a:t>
          </a:r>
          <a:endParaRPr lang="en-ID" sz="2100" kern="1200" dirty="0"/>
        </a:p>
      </dsp:txBody>
      <dsp:txXfrm>
        <a:off x="1004468" y="3150771"/>
        <a:ext cx="2071457" cy="1380971"/>
      </dsp:txXfrm>
    </dsp:sp>
    <dsp:sp modelId="{7C34D041-696A-464B-BA25-EEBCEA40847E}">
      <dsp:nvSpPr>
        <dsp:cNvPr id="0" name=""/>
        <dsp:cNvSpPr/>
      </dsp:nvSpPr>
      <dsp:spPr>
        <a:xfrm>
          <a:off x="3317595" y="3268154"/>
          <a:ext cx="2865516" cy="1146206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8. </a:t>
          </a:r>
          <a:r>
            <a:rPr lang="en-ID" sz="1900" kern="1200" dirty="0" err="1"/>
            <a:t>Penetapan</a:t>
          </a:r>
          <a:r>
            <a:rPr lang="en-ID" sz="1900" kern="1200" dirty="0"/>
            <a:t> </a:t>
          </a:r>
          <a:r>
            <a:rPr lang="en-ID" sz="1900" kern="1200" dirty="0" err="1"/>
            <a:t>harga</a:t>
          </a:r>
          <a:r>
            <a:rPr lang="en-ID" sz="1900" kern="1200" dirty="0"/>
            <a:t> yang </a:t>
          </a:r>
          <a:r>
            <a:rPr lang="en-ID" sz="1900" kern="1200" dirty="0" err="1"/>
            <a:t>tidak</a:t>
          </a:r>
          <a:r>
            <a:rPr lang="en-ID" sz="1900" kern="1200" dirty="0"/>
            <a:t> </a:t>
          </a:r>
          <a:r>
            <a:rPr lang="en-ID" sz="1900" kern="1200" dirty="0" err="1"/>
            <a:t>tepat</a:t>
          </a:r>
          <a:r>
            <a:rPr lang="en-ID" sz="1900" kern="1200" dirty="0"/>
            <a:t>.</a:t>
          </a:r>
        </a:p>
      </dsp:txBody>
      <dsp:txXfrm>
        <a:off x="3890698" y="3268154"/>
        <a:ext cx="1719310" cy="1146206"/>
      </dsp:txXfrm>
    </dsp:sp>
    <dsp:sp modelId="{0E31D555-3A80-47B4-889C-DD9F76A6CBD4}">
      <dsp:nvSpPr>
        <dsp:cNvPr id="0" name=""/>
        <dsp:cNvSpPr/>
      </dsp:nvSpPr>
      <dsp:spPr>
        <a:xfrm>
          <a:off x="5781939" y="3268154"/>
          <a:ext cx="2865516" cy="1146206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9. </a:t>
          </a:r>
          <a:r>
            <a:rPr lang="en-ID" sz="1900" kern="1200" dirty="0" err="1"/>
            <a:t>Ketidakmampuan</a:t>
          </a:r>
          <a:r>
            <a:rPr lang="en-ID" sz="1900" kern="1200" dirty="0"/>
            <a:t> </a:t>
          </a:r>
          <a:r>
            <a:rPr lang="en-ID" sz="1900" kern="1200" dirty="0" err="1"/>
            <a:t>membuat</a:t>
          </a:r>
          <a:r>
            <a:rPr lang="en-ID" sz="1900" kern="1200" dirty="0"/>
            <a:t> </a:t>
          </a:r>
          <a:r>
            <a:rPr lang="en-ID" sz="1900" kern="1200" dirty="0" err="1"/>
            <a:t>transisi</a:t>
          </a:r>
          <a:r>
            <a:rPr lang="en-ID" sz="1900" kern="1200" dirty="0"/>
            <a:t> </a:t>
          </a:r>
          <a:r>
            <a:rPr lang="en-ID" sz="1900" kern="1200" dirty="0" err="1"/>
            <a:t>kewirausahaa</a:t>
          </a:r>
          <a:endParaRPr lang="en-ID" sz="1900" kern="1200" dirty="0"/>
        </a:p>
      </dsp:txBody>
      <dsp:txXfrm>
        <a:off x="6355042" y="3268154"/>
        <a:ext cx="1719310" cy="114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sz="4800" dirty="0" err="1"/>
              <a:t>Membangun</a:t>
            </a:r>
            <a:r>
              <a:rPr lang="en-US" sz="4800" dirty="0"/>
              <a:t> Jiwa </a:t>
            </a:r>
            <a:r>
              <a:rPr lang="en-US" sz="4800" i="1" dirty="0"/>
              <a:t>Entrepreneur</a:t>
            </a:r>
            <a:r>
              <a:rPr lang="en-US" sz="4800" dirty="0"/>
              <a:t> Guru PAUD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cap="none" dirty="0"/>
              <a:t>Siti </a:t>
            </a:r>
            <a:r>
              <a:rPr lang="en-US" cap="none" dirty="0" err="1"/>
              <a:t>Zubaedah</a:t>
            </a:r>
            <a:r>
              <a:rPr lang="en-US" cap="none" dirty="0"/>
              <a:t>, M. Pd.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FE73-9A74-4475-9422-9F07A32B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Wirausaha</a:t>
            </a:r>
            <a:endParaRPr lang="en-ID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7118C06-4364-43DC-82CD-F058360CDE7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7129137"/>
              </p:ext>
            </p:extLst>
          </p:nvPr>
        </p:nvGraphicFramePr>
        <p:xfrm>
          <a:off x="628650" y="2120900"/>
          <a:ext cx="5651500" cy="374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9FCCF3F-1B97-4A0E-BCCA-A7E10A4455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954212"/>
              </p:ext>
            </p:extLst>
          </p:nvPr>
        </p:nvGraphicFramePr>
        <p:xfrm>
          <a:off x="6364288" y="2120900"/>
          <a:ext cx="4640262" cy="374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0724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5673-C224-42E7-98C5-B462F61D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Faktor</a:t>
            </a:r>
            <a:r>
              <a:rPr lang="en-ID" b="1" dirty="0"/>
              <a:t> yang </a:t>
            </a:r>
            <a:r>
              <a:rPr lang="en-ID" b="1" dirty="0" err="1"/>
              <a:t>mendorong</a:t>
            </a:r>
            <a:r>
              <a:rPr lang="en-ID" b="1" dirty="0"/>
              <a:t> </a:t>
            </a:r>
            <a:r>
              <a:rPr lang="en-ID" b="1" dirty="0" err="1"/>
              <a:t>munculnya</a:t>
            </a:r>
            <a:r>
              <a:rPr lang="en-ID" b="1" dirty="0"/>
              <a:t> </a:t>
            </a:r>
            <a:r>
              <a:rPr lang="en-ID" b="1" dirty="0" err="1"/>
              <a:t>wirausaha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2CA67-4569-4DED-AAB2-2A2E5C1CD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meningkatnya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manusia</a:t>
            </a:r>
            <a:endParaRPr lang="en-ID" dirty="0"/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harapan</a:t>
            </a:r>
            <a:r>
              <a:rPr lang="en-ID" dirty="0"/>
              <a:t> </a:t>
            </a:r>
            <a:r>
              <a:rPr lang="en-ID" dirty="0" err="1"/>
              <a:t>memperoleh</a:t>
            </a:r>
            <a:r>
              <a:rPr lang="en-ID" dirty="0"/>
              <a:t> </a:t>
            </a:r>
            <a:r>
              <a:rPr lang="en-ID" dirty="0" err="1"/>
              <a:t>keuntungan</a:t>
            </a:r>
            <a:r>
              <a:rPr lang="en-ID" dirty="0"/>
              <a:t> yang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mandiri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dikelola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professional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Berubahnya</a:t>
            </a:r>
            <a:r>
              <a:rPr lang="en-ID" dirty="0"/>
              <a:t> </a:t>
            </a:r>
            <a:r>
              <a:rPr lang="en-ID" dirty="0" err="1"/>
              <a:t>minat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bekerja</a:t>
            </a:r>
            <a:endParaRPr lang="en-ID" dirty="0"/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Tantangan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orang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berpacu</a:t>
            </a:r>
            <a:r>
              <a:rPr lang="en-ID" dirty="0"/>
              <a:t> dan </a:t>
            </a:r>
            <a:r>
              <a:rPr lang="en-ID" dirty="0" err="1"/>
              <a:t>bersaing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nafkah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7805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58876-1B13-4028-8609-0A45F30B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Kualifikasi</a:t>
            </a:r>
            <a:r>
              <a:rPr lang="en-ID" dirty="0"/>
              <a:t> </a:t>
            </a:r>
            <a:r>
              <a:rPr lang="en-ID" dirty="0" err="1"/>
              <a:t>wirausaha</a:t>
            </a:r>
            <a:r>
              <a:rPr lang="en-ID" dirty="0"/>
              <a:t> </a:t>
            </a:r>
            <a:r>
              <a:rPr lang="en-ID" dirty="0" err="1"/>
              <a:t>tangguh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/>
              <a:t>(innovative entrepreneurs)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6549-ED9D-4D47-A06F-843F9721F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8201"/>
            <a:ext cx="10546080" cy="428307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ID" sz="3200" dirty="0" err="1"/>
              <a:t>Berfikir</a:t>
            </a:r>
            <a:r>
              <a:rPr lang="en-ID" sz="3200" dirty="0"/>
              <a:t> dan </a:t>
            </a:r>
            <a:r>
              <a:rPr lang="en-ID" sz="3200" dirty="0" err="1"/>
              <a:t>bertindak</a:t>
            </a:r>
            <a:r>
              <a:rPr lang="en-ID" sz="3200" dirty="0"/>
              <a:t> </a:t>
            </a:r>
            <a:r>
              <a:rPr lang="en-ID" sz="3200" dirty="0" err="1"/>
              <a:t>strategis</a:t>
            </a:r>
            <a:r>
              <a:rPr lang="en-ID" sz="3200" dirty="0"/>
              <a:t> dan </a:t>
            </a:r>
            <a:r>
              <a:rPr lang="en-ID" sz="3200" dirty="0" err="1"/>
              <a:t>adaptif</a:t>
            </a:r>
            <a:endParaRPr lang="en-ID" sz="3200" dirty="0"/>
          </a:p>
          <a:p>
            <a:pPr marL="514350" indent="-514350" algn="just">
              <a:buFont typeface="+mj-lt"/>
              <a:buAutoNum type="arabicPeriod"/>
            </a:pPr>
            <a:r>
              <a:rPr lang="en-ID" sz="3200" dirty="0" err="1"/>
              <a:t>Penerapan</a:t>
            </a:r>
            <a:r>
              <a:rPr lang="en-ID" sz="3200" dirty="0"/>
              <a:t> </a:t>
            </a:r>
            <a:r>
              <a:rPr lang="en-ID" sz="3200" dirty="0" err="1"/>
              <a:t>falsafah</a:t>
            </a:r>
            <a:r>
              <a:rPr lang="en-ID" sz="3200" dirty="0"/>
              <a:t> dan </a:t>
            </a:r>
            <a:r>
              <a:rPr lang="en-ID" sz="3200" dirty="0" err="1"/>
              <a:t>teknik</a:t>
            </a:r>
            <a:r>
              <a:rPr lang="en-ID" sz="3200" dirty="0"/>
              <a:t> total quality control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3200" dirty="0" err="1"/>
              <a:t>Berusaha</a:t>
            </a:r>
            <a:r>
              <a:rPr lang="en-ID" sz="3200" dirty="0"/>
              <a:t> </a:t>
            </a:r>
            <a:r>
              <a:rPr lang="en-ID" sz="3200" dirty="0" err="1"/>
              <a:t>mengenal</a:t>
            </a:r>
            <a:r>
              <a:rPr lang="en-ID" sz="3200" dirty="0"/>
              <a:t> dan </a:t>
            </a:r>
            <a:r>
              <a:rPr lang="en-ID" sz="3200" dirty="0" err="1"/>
              <a:t>mengendalikan</a:t>
            </a:r>
            <a:r>
              <a:rPr lang="en-ID" sz="3200" dirty="0"/>
              <a:t> </a:t>
            </a:r>
            <a:r>
              <a:rPr lang="en-ID" sz="3200" dirty="0" err="1"/>
              <a:t>kekuatan</a:t>
            </a:r>
            <a:r>
              <a:rPr lang="en-ID" sz="3200" dirty="0"/>
              <a:t> dan </a:t>
            </a:r>
            <a:r>
              <a:rPr lang="en-ID" sz="3200" dirty="0" err="1"/>
              <a:t>kelemahan</a:t>
            </a:r>
            <a:r>
              <a:rPr lang="en-ID" sz="3200" dirty="0"/>
              <a:t> </a:t>
            </a:r>
            <a:r>
              <a:rPr lang="en-ID" sz="3200" dirty="0" err="1"/>
              <a:t>serta</a:t>
            </a:r>
            <a:r>
              <a:rPr lang="en-ID" sz="3200" dirty="0"/>
              <a:t> </a:t>
            </a:r>
            <a:r>
              <a:rPr lang="en-ID" sz="3200" dirty="0" err="1"/>
              <a:t>meningkatkan</a:t>
            </a:r>
            <a:r>
              <a:rPr lang="en-ID" sz="3200" dirty="0"/>
              <a:t> </a:t>
            </a:r>
            <a:r>
              <a:rPr lang="en-ID" sz="3200" dirty="0" err="1"/>
              <a:t>kemampuan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sistem</a:t>
            </a:r>
            <a:r>
              <a:rPr lang="en-ID" sz="3200" dirty="0"/>
              <a:t> </a:t>
            </a:r>
            <a:r>
              <a:rPr lang="en-ID" sz="3200" dirty="0" err="1"/>
              <a:t>pengendalian</a:t>
            </a:r>
            <a:r>
              <a:rPr lang="en-ID" sz="3200" dirty="0"/>
              <a:t> intern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3200" dirty="0" err="1"/>
              <a:t>Meningkatkan</a:t>
            </a:r>
            <a:r>
              <a:rPr lang="en-ID" sz="3200" dirty="0"/>
              <a:t> </a:t>
            </a:r>
            <a:r>
              <a:rPr lang="en-ID" sz="3200" dirty="0" err="1"/>
              <a:t>kemampuan</a:t>
            </a:r>
            <a:r>
              <a:rPr lang="en-ID" sz="3200" dirty="0"/>
              <a:t> dan </a:t>
            </a:r>
            <a:r>
              <a:rPr lang="en-ID" sz="3200" dirty="0" err="1"/>
              <a:t>ketangguhan</a:t>
            </a:r>
            <a:r>
              <a:rPr lang="en-ID" sz="3200" dirty="0"/>
              <a:t> </a:t>
            </a:r>
            <a:r>
              <a:rPr lang="en-ID" sz="3200" dirty="0" err="1"/>
              <a:t>perusahaan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pembinaan</a:t>
            </a:r>
            <a:r>
              <a:rPr lang="en-ID" sz="3200" dirty="0"/>
              <a:t> </a:t>
            </a:r>
            <a:r>
              <a:rPr lang="en-ID" sz="3200" dirty="0" err="1"/>
              <a:t>motivasi</a:t>
            </a:r>
            <a:r>
              <a:rPr lang="en-ID" sz="3200" dirty="0"/>
              <a:t> dan </a:t>
            </a:r>
            <a:r>
              <a:rPr lang="en-ID" sz="3200" dirty="0" err="1"/>
              <a:t>semangat</a:t>
            </a:r>
            <a:r>
              <a:rPr lang="en-ID" sz="3200" dirty="0"/>
              <a:t> </a:t>
            </a:r>
            <a:r>
              <a:rPr lang="en-ID" sz="3200" dirty="0" err="1"/>
              <a:t>kerja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22100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A8C88-CEB0-471C-A39C-FE91C36D0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Kesalahan</a:t>
            </a:r>
            <a:r>
              <a:rPr lang="en-ID" b="1" dirty="0"/>
              <a:t> </a:t>
            </a:r>
            <a:r>
              <a:rPr lang="en-ID" b="1" dirty="0" err="1"/>
              <a:t>Kewirausahaan</a:t>
            </a:r>
            <a:endParaRPr lang="en-ID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36FFBB-5C07-4D88-A3C2-8BB43137B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687895"/>
              </p:ext>
            </p:extLst>
          </p:nvPr>
        </p:nvGraphicFramePr>
        <p:xfrm>
          <a:off x="1735137" y="2037497"/>
          <a:ext cx="8961438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84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5A61-5B1A-49F4-8F62-A929EA551C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Menumbuhkan</a:t>
            </a:r>
            <a:r>
              <a:rPr lang="en-US" dirty="0"/>
              <a:t> Jiwa </a:t>
            </a:r>
            <a:r>
              <a:rPr lang="en-US" dirty="0" err="1"/>
              <a:t>Kewirausahaan</a:t>
            </a:r>
            <a:r>
              <a:rPr lang="en-US" dirty="0"/>
              <a:t> Guru PAUD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AF2F-252A-4E35-A077-C8CC58764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441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5A2F-0460-4A13-B28A-A85DDC8E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Jiwa </a:t>
            </a:r>
            <a:r>
              <a:rPr lang="en-US" dirty="0" err="1"/>
              <a:t>Wirausaha</a:t>
            </a:r>
            <a:r>
              <a:rPr lang="en-US" dirty="0"/>
              <a:t> Guru PAUD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4427F5-B7E0-4924-84A7-B7182E59E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360324"/>
              </p:ext>
            </p:extLst>
          </p:nvPr>
        </p:nvGraphicFramePr>
        <p:xfrm>
          <a:off x="866776" y="1895475"/>
          <a:ext cx="10944224" cy="458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BD9DB67-1041-4CAE-B178-35E1CFDCF23D}"/>
              </a:ext>
            </a:extLst>
          </p:cNvPr>
          <p:cNvGrpSpPr/>
          <p:nvPr/>
        </p:nvGrpSpPr>
        <p:grpSpPr>
          <a:xfrm>
            <a:off x="2857502" y="3484036"/>
            <a:ext cx="1536730" cy="1369486"/>
            <a:chOff x="3235680" y="670924"/>
            <a:chExt cx="1263714" cy="1093261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898CE7E6-06BB-467B-B612-DA048F3E3CC9}"/>
                </a:ext>
              </a:extLst>
            </p:cNvPr>
            <p:cNvSpPr/>
            <p:nvPr/>
          </p:nvSpPr>
          <p:spPr>
            <a:xfrm>
              <a:off x="3235680" y="670924"/>
              <a:ext cx="1263714" cy="1093261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Hexagon 4">
              <a:extLst>
                <a:ext uri="{FF2B5EF4-FFF2-40B4-BE49-F238E27FC236}">
                  <a16:creationId xmlns:a16="http://schemas.microsoft.com/office/drawing/2014/main" id="{28EC77FE-545A-4662-818F-CB97D5477692}"/>
                </a:ext>
              </a:extLst>
            </p:cNvPr>
            <p:cNvSpPr txBox="1"/>
            <p:nvPr/>
          </p:nvSpPr>
          <p:spPr>
            <a:xfrm>
              <a:off x="3445104" y="852101"/>
              <a:ext cx="844866" cy="730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Cost structure</a:t>
              </a:r>
              <a:endParaRPr lang="en-ID" sz="20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21770C-BB42-4E3E-A072-FDD430109A4F}"/>
              </a:ext>
            </a:extLst>
          </p:cNvPr>
          <p:cNvGrpSpPr/>
          <p:nvPr/>
        </p:nvGrpSpPr>
        <p:grpSpPr>
          <a:xfrm>
            <a:off x="8226395" y="3484036"/>
            <a:ext cx="1536730" cy="1314450"/>
            <a:chOff x="3235680" y="670924"/>
            <a:chExt cx="1263714" cy="1093261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99561E07-EF7E-4ACA-9B90-2EFD437FD0FB}"/>
                </a:ext>
              </a:extLst>
            </p:cNvPr>
            <p:cNvSpPr/>
            <p:nvPr/>
          </p:nvSpPr>
          <p:spPr>
            <a:xfrm>
              <a:off x="3235680" y="670924"/>
              <a:ext cx="1263714" cy="1093261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Hexagon 4">
              <a:extLst>
                <a:ext uri="{FF2B5EF4-FFF2-40B4-BE49-F238E27FC236}">
                  <a16:creationId xmlns:a16="http://schemas.microsoft.com/office/drawing/2014/main" id="{5300081E-3FC0-4CBE-8D4D-20C6496BC9C6}"/>
                </a:ext>
              </a:extLst>
            </p:cNvPr>
            <p:cNvSpPr txBox="1"/>
            <p:nvPr/>
          </p:nvSpPr>
          <p:spPr>
            <a:xfrm>
              <a:off x="3445104" y="852101"/>
              <a:ext cx="844866" cy="730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Revenue Streams</a:t>
              </a:r>
              <a:endParaRPr lang="en-ID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504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B3B8D-9E25-47FB-B8D4-237CA674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Wirausaha</a:t>
            </a:r>
            <a:r>
              <a:rPr lang="en-US" dirty="0"/>
              <a:t> Guru PAUD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DCBEC5-7A4C-4EDC-B333-514D6F43F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758098"/>
              </p:ext>
            </p:extLst>
          </p:nvPr>
        </p:nvGraphicFramePr>
        <p:xfrm>
          <a:off x="428624" y="1924050"/>
          <a:ext cx="11096625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368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FE0F-B3C2-48B2-A919-A37D31E1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30" y="2210653"/>
            <a:ext cx="10058400" cy="1450757"/>
          </a:xfrm>
        </p:spPr>
        <p:txBody>
          <a:bodyPr/>
          <a:lstStyle/>
          <a:p>
            <a:r>
              <a:rPr lang="en-US" dirty="0"/>
              <a:t>Sifat-</a:t>
            </a:r>
            <a:r>
              <a:rPr lang="en-US" dirty="0" err="1"/>
              <a:t>sifat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entrepreneur</a:t>
            </a:r>
            <a:endParaRPr lang="en-ID" i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43FD65-7104-46D8-A253-0214847092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662770"/>
              </p:ext>
            </p:extLst>
          </p:nvPr>
        </p:nvGraphicFramePr>
        <p:xfrm>
          <a:off x="3040063" y="133350"/>
          <a:ext cx="7027862" cy="617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684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3418-FF3A-4407-BC0D-34B3D665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Menjadi</a:t>
            </a:r>
            <a:r>
              <a:rPr lang="en-US" dirty="0"/>
              <a:t> Guru PAUD yang </a:t>
            </a:r>
            <a:r>
              <a:rPr lang="en-US" dirty="0" err="1"/>
              <a:t>berdaya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9C5A3-A727-4159-9CEF-6762CC840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74901"/>
            <a:ext cx="10058400" cy="3760891"/>
          </a:xfrm>
        </p:spPr>
        <p:txBody>
          <a:bodyPr>
            <a:normAutofit/>
          </a:bodyPr>
          <a:lstStyle/>
          <a:p>
            <a:pPr algn="ctr"/>
            <a:r>
              <a:rPr lang="en-ID" sz="3600" b="1" dirty="0" err="1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Kenali</a:t>
            </a:r>
            <a:r>
              <a:rPr lang="en-ID" sz="3600" b="1" dirty="0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3600" b="1" dirty="0" err="1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potensi</a:t>
            </a:r>
            <a:r>
              <a:rPr lang="en-ID" sz="3600" b="1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3600" b="1" dirty="0" err="1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diri</a:t>
            </a:r>
            <a:r>
              <a:rPr lang="en-ID" sz="3600" b="1" dirty="0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yang</a:t>
            </a:r>
            <a:r>
              <a:rPr lang="en-ID" sz="3600" b="1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lain </a:t>
            </a:r>
            <a:r>
              <a:rPr lang="en-ID" sz="3600" b="1" dirty="0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yang </a:t>
            </a:r>
            <a:r>
              <a:rPr lang="en-ID" sz="3600" b="1" dirty="0" err="1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dimiliki</a:t>
            </a:r>
            <a:r>
              <a:rPr lang="en-ID" sz="3600" b="1" dirty="0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3600" b="1" dirty="0" err="1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diri</a:t>
            </a:r>
            <a:r>
              <a:rPr lang="en-ID" sz="3600" b="1" dirty="0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3600" b="1" dirty="0" err="1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masing-masing</a:t>
            </a:r>
            <a:r>
              <a:rPr lang="en-ID" sz="3600" b="1" dirty="0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. </a:t>
            </a:r>
            <a:r>
              <a:rPr lang="en-ID" sz="3600" b="1" dirty="0" err="1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Potensi</a:t>
            </a:r>
            <a:r>
              <a:rPr lang="en-ID" sz="3600" b="1" dirty="0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3600" b="1" dirty="0" err="1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ini</a:t>
            </a:r>
            <a:r>
              <a:rPr lang="en-ID" sz="3600" b="1" dirty="0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3600" b="1" dirty="0" err="1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sebagai</a:t>
            </a:r>
            <a:r>
              <a:rPr lang="en-ID" sz="3600" b="1" dirty="0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modal yang </a:t>
            </a:r>
            <a:r>
              <a:rPr lang="en-ID" sz="3600" b="1" dirty="0" err="1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dapat</a:t>
            </a:r>
            <a:r>
              <a:rPr lang="en-ID" sz="3600" b="1" dirty="0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3600" b="1" dirty="0" err="1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dikembangkan</a:t>
            </a:r>
            <a:r>
              <a:rPr lang="en-ID" sz="3600" b="1" dirty="0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3600" b="1" dirty="0" err="1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untuk</a:t>
            </a:r>
            <a:r>
              <a:rPr lang="en-ID" sz="3600" b="1" dirty="0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3600" b="1" dirty="0" err="1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membuat</a:t>
            </a:r>
            <a:r>
              <a:rPr lang="en-ID" sz="3600" b="1" dirty="0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3600" b="1" dirty="0" err="1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peluang</a:t>
            </a:r>
            <a:r>
              <a:rPr lang="en-ID" sz="3600" b="1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3600" b="1" dirty="0" err="1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usaha</a:t>
            </a:r>
            <a:r>
              <a:rPr lang="en-ID" sz="3600" b="1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3600" b="1" dirty="0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yang </a:t>
            </a:r>
            <a:r>
              <a:rPr lang="en-ID" sz="3600" b="1" dirty="0" err="1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menghasilkan</a:t>
            </a:r>
            <a:r>
              <a:rPr lang="en-ID" sz="3600" b="1" dirty="0">
                <a:solidFill>
                  <a:schemeClr val="accent6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5E76F2-8D62-46CD-9E15-06D1E01F4779}"/>
              </a:ext>
            </a:extLst>
          </p:cNvPr>
          <p:cNvSpPr/>
          <p:nvPr/>
        </p:nvSpPr>
        <p:spPr>
          <a:xfrm>
            <a:off x="454343" y="5206451"/>
            <a:ext cx="11344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800" dirty="0" err="1">
                <a:solidFill>
                  <a:srgbClr val="727272"/>
                </a:solidFill>
                <a:latin typeface="Roboto"/>
              </a:rPr>
              <a:t>Misal</a:t>
            </a:r>
            <a:r>
              <a:rPr lang="en-ID" sz="2800" dirty="0">
                <a:solidFill>
                  <a:srgbClr val="727272"/>
                </a:solidFill>
                <a:latin typeface="Roboto"/>
              </a:rPr>
              <a:t>: </a:t>
            </a:r>
            <a:r>
              <a:rPr lang="en-ID" sz="2800" dirty="0" err="1">
                <a:solidFill>
                  <a:srgbClr val="727272"/>
                </a:solidFill>
                <a:latin typeface="Roboto"/>
              </a:rPr>
              <a:t>bidang</a:t>
            </a:r>
            <a:r>
              <a:rPr lang="en-ID" sz="2800" dirty="0">
                <a:solidFill>
                  <a:srgbClr val="727272"/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rgbClr val="727272"/>
                </a:solidFill>
                <a:latin typeface="Roboto"/>
              </a:rPr>
              <a:t>jasa</a:t>
            </a:r>
            <a:r>
              <a:rPr lang="en-ID" sz="2800" dirty="0">
                <a:solidFill>
                  <a:srgbClr val="727272"/>
                </a:solidFill>
                <a:latin typeface="Roboto"/>
              </a:rPr>
              <a:t> (les, </a:t>
            </a:r>
            <a:r>
              <a:rPr lang="en-ID" sz="2800" dirty="0" err="1">
                <a:solidFill>
                  <a:srgbClr val="727272"/>
                </a:solidFill>
                <a:latin typeface="Roboto"/>
              </a:rPr>
              <a:t>privat</a:t>
            </a:r>
            <a:r>
              <a:rPr lang="en-ID" sz="2800" dirty="0">
                <a:solidFill>
                  <a:srgbClr val="727272"/>
                </a:solidFill>
                <a:latin typeface="Roboto"/>
              </a:rPr>
              <a:t>, TPA, </a:t>
            </a:r>
            <a:r>
              <a:rPr lang="en-ID" sz="2800" dirty="0" err="1">
                <a:solidFill>
                  <a:srgbClr val="727272"/>
                </a:solidFill>
                <a:latin typeface="Roboto"/>
              </a:rPr>
              <a:t>Sekolah</a:t>
            </a:r>
            <a:r>
              <a:rPr lang="en-ID" sz="2800" dirty="0">
                <a:solidFill>
                  <a:srgbClr val="727272"/>
                </a:solidFill>
                <a:latin typeface="Roboto"/>
              </a:rPr>
              <a:t>, </a:t>
            </a:r>
            <a:r>
              <a:rPr lang="en-ID" sz="2800" dirty="0" err="1">
                <a:solidFill>
                  <a:srgbClr val="727272"/>
                </a:solidFill>
                <a:latin typeface="Roboto"/>
              </a:rPr>
              <a:t>Sanggar</a:t>
            </a:r>
            <a:r>
              <a:rPr lang="en-ID" sz="2800" dirty="0">
                <a:solidFill>
                  <a:srgbClr val="727272"/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rgbClr val="727272"/>
                </a:solidFill>
                <a:latin typeface="Roboto"/>
              </a:rPr>
              <a:t>Kreativitas</a:t>
            </a:r>
            <a:r>
              <a:rPr lang="en-ID" sz="2800" dirty="0">
                <a:solidFill>
                  <a:srgbClr val="727272"/>
                </a:solidFill>
                <a:latin typeface="Roboto"/>
              </a:rPr>
              <a:t>, </a:t>
            </a:r>
            <a:r>
              <a:rPr lang="en-ID" sz="2800" i="1" dirty="0">
                <a:solidFill>
                  <a:srgbClr val="727272"/>
                </a:solidFill>
                <a:latin typeface="Roboto"/>
              </a:rPr>
              <a:t>Event Organizer </a:t>
            </a:r>
            <a:r>
              <a:rPr lang="en-ID" sz="2800" dirty="0" err="1">
                <a:solidFill>
                  <a:srgbClr val="727272"/>
                </a:solidFill>
                <a:latin typeface="Roboto"/>
              </a:rPr>
              <a:t>kegiatan</a:t>
            </a:r>
            <a:r>
              <a:rPr lang="en-ID" sz="2800" dirty="0">
                <a:solidFill>
                  <a:srgbClr val="727272"/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rgbClr val="727272"/>
                </a:solidFill>
                <a:latin typeface="Roboto"/>
              </a:rPr>
              <a:t>anak</a:t>
            </a:r>
            <a:r>
              <a:rPr lang="en-ID" sz="2800" dirty="0">
                <a:solidFill>
                  <a:srgbClr val="727272"/>
                </a:solidFill>
                <a:latin typeface="Roboto"/>
              </a:rPr>
              <a:t>, </a:t>
            </a:r>
            <a:r>
              <a:rPr lang="en-ID" sz="2800" i="1" dirty="0">
                <a:solidFill>
                  <a:srgbClr val="727272"/>
                </a:solidFill>
                <a:latin typeface="Roboto"/>
              </a:rPr>
              <a:t>Fashion</a:t>
            </a:r>
            <a:r>
              <a:rPr lang="en-ID" sz="2800" dirty="0">
                <a:solidFill>
                  <a:srgbClr val="727272"/>
                </a:solidFill>
                <a:latin typeface="Roboto"/>
              </a:rPr>
              <a:t> Anak, </a:t>
            </a:r>
            <a:r>
              <a:rPr lang="en-ID" sz="2800" dirty="0" err="1">
                <a:solidFill>
                  <a:srgbClr val="727272"/>
                </a:solidFill>
                <a:latin typeface="Roboto"/>
              </a:rPr>
              <a:t>dll</a:t>
            </a:r>
            <a:r>
              <a:rPr lang="en-ID" sz="2800" dirty="0">
                <a:solidFill>
                  <a:srgbClr val="727272"/>
                </a:solidFill>
                <a:latin typeface="Roboto"/>
              </a:rPr>
              <a:t>)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04703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1D71115-C026-40A3-8C25-43F0AC11CA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224" b="3122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882A38-3591-4174-9374-83AE9C8D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Terimakasih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F2A2B-6EAB-4E2E-8989-23B7E36FC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42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65930-6026-4C03-B497-B94C7536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Kewirausahaan</a:t>
            </a:r>
            <a:r>
              <a:rPr lang="en-US" dirty="0"/>
              <a:t>???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DD4-42B2-4A25-994F-7E8EEC32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4400" dirty="0" err="1"/>
              <a:t>Kemampuan</a:t>
            </a:r>
            <a:r>
              <a:rPr lang="en-ID" sz="4400" dirty="0"/>
              <a:t> </a:t>
            </a:r>
            <a:r>
              <a:rPr lang="en-ID" sz="4400" dirty="0" err="1"/>
              <a:t>untuk</a:t>
            </a:r>
            <a:r>
              <a:rPr lang="en-ID" sz="4400" dirty="0"/>
              <a:t> </a:t>
            </a:r>
            <a:r>
              <a:rPr lang="en-ID" sz="4400" dirty="0" err="1"/>
              <a:t>menciptakan</a:t>
            </a:r>
            <a:r>
              <a:rPr lang="en-ID" sz="4400" dirty="0"/>
              <a:t> </a:t>
            </a:r>
            <a:r>
              <a:rPr lang="en-ID" sz="4400" dirty="0" err="1"/>
              <a:t>sesuatu</a:t>
            </a:r>
            <a:r>
              <a:rPr lang="en-ID" sz="4400" dirty="0"/>
              <a:t> yang </a:t>
            </a:r>
            <a:r>
              <a:rPr lang="en-ID" sz="4400" dirty="0" err="1"/>
              <a:t>baru</a:t>
            </a:r>
            <a:r>
              <a:rPr lang="en-ID" sz="4400" dirty="0"/>
              <a:t> dan </a:t>
            </a:r>
            <a:r>
              <a:rPr lang="en-ID" sz="4400" dirty="0" err="1"/>
              <a:t>berbeda</a:t>
            </a:r>
            <a:r>
              <a:rPr lang="en-ID" sz="4400" dirty="0"/>
              <a:t> </a:t>
            </a:r>
            <a:r>
              <a:rPr lang="en-ID" sz="4400" dirty="0" err="1"/>
              <a:t>melalui</a:t>
            </a:r>
            <a:r>
              <a:rPr lang="en-ID" sz="4400" dirty="0"/>
              <a:t> </a:t>
            </a:r>
            <a:r>
              <a:rPr lang="en-ID" sz="4400" dirty="0" err="1"/>
              <a:t>pemikiran</a:t>
            </a:r>
            <a:r>
              <a:rPr lang="en-ID" sz="4400" dirty="0"/>
              <a:t> </a:t>
            </a:r>
            <a:r>
              <a:rPr lang="en-ID" sz="4400" dirty="0" err="1"/>
              <a:t>kreatif</a:t>
            </a:r>
            <a:r>
              <a:rPr lang="en-ID" sz="4400" dirty="0"/>
              <a:t> dan </a:t>
            </a:r>
            <a:r>
              <a:rPr lang="en-ID" sz="4400" dirty="0" err="1"/>
              <a:t>tindakan</a:t>
            </a:r>
            <a:r>
              <a:rPr lang="en-ID" sz="4400" dirty="0"/>
              <a:t> </a:t>
            </a:r>
            <a:r>
              <a:rPr lang="en-ID" sz="4400" dirty="0" err="1"/>
              <a:t>inovatif</a:t>
            </a:r>
            <a:r>
              <a:rPr lang="en-ID" sz="4400" dirty="0"/>
              <a:t> demi </a:t>
            </a:r>
            <a:r>
              <a:rPr lang="en-ID" sz="4400" dirty="0" err="1"/>
              <a:t>terciptanya</a:t>
            </a:r>
            <a:r>
              <a:rPr lang="en-ID" sz="4400" dirty="0"/>
              <a:t> </a:t>
            </a:r>
            <a:r>
              <a:rPr lang="en-ID" sz="4400" dirty="0" err="1"/>
              <a:t>peluang</a:t>
            </a:r>
            <a:r>
              <a:rPr lang="en-ID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846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8A3C-E2D5-4CD2-A6B5-734AD918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Menumbuhkan</a:t>
            </a:r>
            <a:r>
              <a:rPr lang="en-US" dirty="0"/>
              <a:t> </a:t>
            </a:r>
            <a:r>
              <a:rPr lang="en-US" dirty="0" err="1"/>
              <a:t>Niat</a:t>
            </a:r>
            <a:r>
              <a:rPr lang="en-US" dirty="0"/>
              <a:t> </a:t>
            </a:r>
            <a:r>
              <a:rPr lang="en-US" dirty="0" err="1"/>
              <a:t>Berwirausaha</a:t>
            </a:r>
            <a:r>
              <a:rPr lang="en-US" dirty="0"/>
              <a:t> 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D8A149-2910-41B9-A2C1-A648490A4B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627267"/>
              </p:ext>
            </p:extLst>
          </p:nvPr>
        </p:nvGraphicFramePr>
        <p:xfrm>
          <a:off x="87313" y="2155825"/>
          <a:ext cx="4999037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3F675D9-0D3F-402B-8004-0B6DC3F53FB2}"/>
              </a:ext>
            </a:extLst>
          </p:cNvPr>
          <p:cNvSpPr/>
          <p:nvPr/>
        </p:nvSpPr>
        <p:spPr>
          <a:xfrm>
            <a:off x="5086350" y="25989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wirausahawan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karakter</a:t>
            </a:r>
            <a:r>
              <a:rPr lang="en-ID" dirty="0"/>
              <a:t> </a:t>
            </a:r>
            <a:r>
              <a:rPr lang="en-ID" dirty="0" err="1"/>
              <a:t>sifat</a:t>
            </a:r>
            <a:r>
              <a:rPr lang="en-ID" dirty="0"/>
              <a:t>,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sosio</a:t>
            </a:r>
            <a:r>
              <a:rPr lang="en-ID" dirty="0"/>
              <a:t> </a:t>
            </a:r>
            <a:r>
              <a:rPr lang="en-ID" dirty="0" err="1"/>
              <a:t>demografi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,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kelamin</a:t>
            </a:r>
            <a:r>
              <a:rPr lang="en-ID" dirty="0"/>
              <a:t>,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, </a:t>
            </a:r>
            <a:r>
              <a:rPr lang="en-ID" dirty="0" err="1"/>
              <a:t>latar</a:t>
            </a:r>
            <a:r>
              <a:rPr lang="en-ID" dirty="0"/>
              <a:t> </a:t>
            </a:r>
            <a:r>
              <a:rPr lang="en-ID" dirty="0" err="1"/>
              <a:t>belakang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dan lain-lain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kewirausahaan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6A2A25-C295-4DFC-BF6E-6B6B6BCDDBF8}"/>
              </a:ext>
            </a:extLst>
          </p:cNvPr>
          <p:cNvSpPr/>
          <p:nvPr/>
        </p:nvSpPr>
        <p:spPr>
          <a:xfrm>
            <a:off x="5086350" y="42423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pelaku</a:t>
            </a:r>
            <a:r>
              <a:rPr lang="en-ID" dirty="0"/>
              <a:t> entrepreneur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unsur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dan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kontekstual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780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Berwirausaha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047694"/>
              </p:ext>
            </p:extLst>
          </p:nvPr>
        </p:nvGraphicFramePr>
        <p:xfrm>
          <a:off x="391152" y="2857498"/>
          <a:ext cx="8866187" cy="262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AC2E36CA-E1E2-446A-982E-B7C8019F2AD4}"/>
              </a:ext>
            </a:extLst>
          </p:cNvPr>
          <p:cNvSpPr/>
          <p:nvPr/>
        </p:nvSpPr>
        <p:spPr>
          <a:xfrm>
            <a:off x="9335237" y="2857498"/>
            <a:ext cx="1441125" cy="1441125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Rectangle 5" descr="Pie chart">
            <a:extLst>
              <a:ext uri="{FF2B5EF4-FFF2-40B4-BE49-F238E27FC236}">
                <a16:creationId xmlns:a16="http://schemas.microsoft.com/office/drawing/2014/main" id="{FF31680E-8847-43BA-ABE1-EC9BE5D2E054}"/>
              </a:ext>
            </a:extLst>
          </p:cNvPr>
          <p:cNvSpPr/>
          <p:nvPr/>
        </p:nvSpPr>
        <p:spPr>
          <a:xfrm>
            <a:off x="9642362" y="3164622"/>
            <a:ext cx="826875" cy="826875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6B887B-2795-44C6-94C2-72F02415114E}"/>
              </a:ext>
            </a:extLst>
          </p:cNvPr>
          <p:cNvSpPr/>
          <p:nvPr/>
        </p:nvSpPr>
        <p:spPr>
          <a:xfrm>
            <a:off x="9078062" y="4561213"/>
            <a:ext cx="2722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/>
              <a:t>Ikut</a:t>
            </a:r>
            <a:r>
              <a:rPr lang="en-ID" dirty="0"/>
              <a:t> </a:t>
            </a:r>
            <a:r>
              <a:rPr lang="en-ID" dirty="0" err="1"/>
              <a:t>berperan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niat</a:t>
            </a:r>
            <a:r>
              <a:rPr lang="en-ID" dirty="0"/>
              <a:t> orang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berwirausaha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9318C-F616-4566-8869-B10C480A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305" y="3048853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ID" sz="4800" dirty="0" err="1"/>
              <a:t>Wirausahawan</a:t>
            </a:r>
            <a:r>
              <a:rPr lang="en-ID" sz="4800" dirty="0"/>
              <a:t> </a:t>
            </a:r>
            <a:r>
              <a:rPr lang="en-ID" sz="4800" dirty="0" err="1"/>
              <a:t>tercipta</a:t>
            </a:r>
            <a:r>
              <a:rPr lang="en-ID" sz="4800" dirty="0"/>
              <a:t> </a:t>
            </a:r>
            <a:r>
              <a:rPr lang="en-ID" sz="4800" dirty="0" err="1"/>
              <a:t>melalui</a:t>
            </a:r>
            <a:r>
              <a:rPr lang="en-ID" sz="4800" dirty="0"/>
              <a:t> </a:t>
            </a:r>
            <a:r>
              <a:rPr lang="en-ID" sz="4800" dirty="0" err="1"/>
              <a:t>suatu</a:t>
            </a:r>
            <a:r>
              <a:rPr lang="en-ID" sz="4800" dirty="0"/>
              <a:t> proses </a:t>
            </a:r>
            <a:r>
              <a:rPr lang="en-ID" sz="4800" dirty="0" err="1"/>
              <a:t>pembentukan</a:t>
            </a:r>
            <a:r>
              <a:rPr lang="en-ID" sz="4800" dirty="0"/>
              <a:t> </a:t>
            </a:r>
            <a:r>
              <a:rPr lang="en-ID" sz="4800" dirty="0" err="1"/>
              <a:t>diri</a:t>
            </a:r>
            <a:r>
              <a:rPr lang="en-ID" sz="4800" dirty="0"/>
              <a:t> (</a:t>
            </a:r>
            <a:r>
              <a:rPr lang="en-ID" sz="4800" dirty="0" err="1"/>
              <a:t>pribadi</a:t>
            </a:r>
            <a:r>
              <a:rPr lang="en-ID" sz="4800" dirty="0"/>
              <a:t>) agar </a:t>
            </a:r>
            <a:r>
              <a:rPr lang="en-ID" sz="4800" dirty="0" err="1"/>
              <a:t>memiliki</a:t>
            </a:r>
            <a:r>
              <a:rPr lang="en-ID" sz="4800" dirty="0"/>
              <a:t> </a:t>
            </a:r>
            <a:r>
              <a:rPr lang="en-ID" sz="4800" dirty="0" err="1"/>
              <a:t>kualitas</a:t>
            </a:r>
            <a:r>
              <a:rPr lang="en-ID" sz="4800" dirty="0"/>
              <a:t> </a:t>
            </a:r>
            <a:r>
              <a:rPr lang="en-ID" sz="4800" dirty="0" err="1"/>
              <a:t>pribadi</a:t>
            </a:r>
            <a:r>
              <a:rPr lang="en-ID" sz="4800" dirty="0"/>
              <a:t> </a:t>
            </a:r>
            <a:r>
              <a:rPr lang="en-ID" sz="4800" dirty="0" err="1"/>
              <a:t>menonjol</a:t>
            </a:r>
            <a:r>
              <a:rPr lang="en-ID" sz="4800" dirty="0"/>
              <a:t> yang </a:t>
            </a:r>
            <a:r>
              <a:rPr lang="en-ID" sz="4800" dirty="0" err="1"/>
              <a:t>tercermin</a:t>
            </a:r>
            <a:r>
              <a:rPr lang="en-ID" sz="4800" dirty="0"/>
              <a:t> </a:t>
            </a:r>
            <a:r>
              <a:rPr lang="en-ID" sz="4800" dirty="0" err="1"/>
              <a:t>dari</a:t>
            </a:r>
            <a:r>
              <a:rPr lang="en-ID" sz="4800" dirty="0"/>
              <a:t> </a:t>
            </a:r>
            <a:r>
              <a:rPr lang="en-ID" sz="4800" dirty="0" err="1"/>
              <a:t>sikap</a:t>
            </a:r>
            <a:r>
              <a:rPr lang="en-ID" sz="4800" dirty="0"/>
              <a:t>, </a:t>
            </a:r>
            <a:r>
              <a:rPr lang="en-ID" sz="4800" dirty="0" err="1"/>
              <a:t>motivasi</a:t>
            </a:r>
            <a:r>
              <a:rPr lang="en-ID" sz="4800" dirty="0"/>
              <a:t> dan </a:t>
            </a:r>
            <a:r>
              <a:rPr lang="en-ID" sz="4800" dirty="0" err="1"/>
              <a:t>perilakunya</a:t>
            </a:r>
            <a:r>
              <a:rPr lang="en-ID" sz="4800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850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7204D-0AEF-41C1-8DBD-32227454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Sifat </a:t>
            </a:r>
            <a:r>
              <a:rPr lang="en-US" dirty="0" err="1"/>
              <a:t>Wirausahawan</a:t>
            </a:r>
            <a:endParaRPr lang="en-ID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4D96C92-2D94-4A39-B89A-BBBA0E4E26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382592"/>
              </p:ext>
            </p:extLst>
          </p:nvPr>
        </p:nvGraphicFramePr>
        <p:xfrm>
          <a:off x="423862" y="1514475"/>
          <a:ext cx="11344275" cy="516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20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9270-7326-49E6-9A14-ADDCB625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Perilaku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kewirausahaan</a:t>
            </a:r>
            <a:r>
              <a:rPr lang="en-ID" b="1" dirty="0"/>
              <a:t> 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71D661-CFD3-42C9-BFDB-E7C48C367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397000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92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9F633-BB81-40AA-A899-895919D5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Berwirausaha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minimal 5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672C22-89D2-4074-BCBE-3149BA189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738364"/>
              </p:ext>
            </p:extLst>
          </p:nvPr>
        </p:nvGraphicFramePr>
        <p:xfrm>
          <a:off x="0" y="1952625"/>
          <a:ext cx="12125325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97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A123-4C77-416D-8CD7-981BC860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Berjiwa</a:t>
            </a:r>
            <a:r>
              <a:rPr lang="en-US" dirty="0"/>
              <a:t> </a:t>
            </a:r>
            <a:r>
              <a:rPr lang="en-US" dirty="0" err="1"/>
              <a:t>Wirausaha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1F6C3B-7C89-4051-BF50-D43E7E1C0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00648"/>
              </p:ext>
            </p:extLst>
          </p:nvPr>
        </p:nvGraphicFramePr>
        <p:xfrm>
          <a:off x="1897062" y="1952625"/>
          <a:ext cx="8475663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5752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{7C3E4A00-3239-469B-A454-172125BCEC5D}tf11437505</Template>
  <TotalTime>94</TotalTime>
  <Words>540</Words>
  <Application>Microsoft Office PowerPoint</Application>
  <PresentationFormat>Widescreen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Adobe Fan Heiti Std B</vt:lpstr>
      <vt:lpstr>Calibri</vt:lpstr>
      <vt:lpstr>Georgia Pro Cond Light</vt:lpstr>
      <vt:lpstr>Roboto</vt:lpstr>
      <vt:lpstr>Speak Pro</vt:lpstr>
      <vt:lpstr>RetrospectVTI</vt:lpstr>
      <vt:lpstr>Membangun Jiwa Entrepreneur Guru PAUD </vt:lpstr>
      <vt:lpstr>Apa itu Kewirausahaan???</vt:lpstr>
      <vt:lpstr>Menumbuhkan Niat Berwirausaha </vt:lpstr>
      <vt:lpstr>Faktor yang Membentuk Perilaku Berwirausaha </vt:lpstr>
      <vt:lpstr>Wirausahawan tercipta melalui suatu proses pembentukan diri (pribadi) agar memiliki kualitas pribadi menonjol yang tercermin dari sikap, motivasi dan perilakunya.</vt:lpstr>
      <vt:lpstr>Sifat Wirausahawan</vt:lpstr>
      <vt:lpstr>Perilaku dalam kewirausahaan </vt:lpstr>
      <vt:lpstr>Kemampuan Berwirausaha Meningkatkan minimal 5 Kemampuan diri, yaitu:</vt:lpstr>
      <vt:lpstr>Ciri Manusia Berjiwa Wirausaha</vt:lpstr>
      <vt:lpstr>Prinsip-prinsip Wirausaha</vt:lpstr>
      <vt:lpstr>Faktor yang mendorong munculnya wirausaha</vt:lpstr>
      <vt:lpstr>Kualifikasi wirausaha tangguh  (innovative entrepreneurs)</vt:lpstr>
      <vt:lpstr>Kesalahan Kewirausahaan</vt:lpstr>
      <vt:lpstr>Menumbuhkan Jiwa Kewirausahaan Guru PAUD</vt:lpstr>
      <vt:lpstr>9 Aspek Membangun Jiwa Wirausaha Guru PAUD</vt:lpstr>
      <vt:lpstr>3 Tahap dalam Membangun Wirausaha Guru PAUD</vt:lpstr>
      <vt:lpstr>Sifat-sifat  entrepreneur</vt:lpstr>
      <vt:lpstr>Menjadi Guru PAUD yang berdaya guna?</vt:lpstr>
      <vt:lpstr>Terimakasih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Kewirausahaan</dc:title>
  <dc:creator>Irfai Muslim</dc:creator>
  <cp:lastModifiedBy>Irfai Muslim</cp:lastModifiedBy>
  <cp:revision>12</cp:revision>
  <dcterms:created xsi:type="dcterms:W3CDTF">2020-07-19T15:33:09Z</dcterms:created>
  <dcterms:modified xsi:type="dcterms:W3CDTF">2020-07-22T03:25:42Z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